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32918400" cy="438912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  <a:srgbClr val="C10343"/>
    <a:srgbClr val="DB3409"/>
    <a:srgbClr val="FF8400"/>
    <a:srgbClr val="FF3300"/>
    <a:srgbClr val="BE520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A64468-8B7D-4B10-88B9-AA5023D8075D}" v="6" dt="2019-08-22T17:41:36.5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25" autoAdjust="0"/>
    <p:restoredTop sz="94660"/>
  </p:normalViewPr>
  <p:slideViewPr>
    <p:cSldViewPr snapToGrid="0">
      <p:cViewPr>
        <p:scale>
          <a:sx n="50" d="100"/>
          <a:sy n="50" d="100"/>
        </p:scale>
        <p:origin x="210" y="-26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ditya Chandrasekhar" userId="67a554d8-4368-4c5e-9256-7adb659439e5" providerId="ADAL" clId="{F7DB043B-5AE3-43A9-AD3B-8DD37AA9FE74}"/>
  </pc:docChgLst>
  <pc:docChgLst>
    <pc:chgData name="Aaditya Chandrasekhar" userId="67a554d8-4368-4c5e-9256-7adb659439e5" providerId="ADAL" clId="{37A64468-8B7D-4B10-88B9-AA5023D8075D}"/>
    <pc:docChg chg="modSld">
      <pc:chgData name="Aaditya Chandrasekhar" userId="67a554d8-4368-4c5e-9256-7adb659439e5" providerId="ADAL" clId="{37A64468-8B7D-4B10-88B9-AA5023D8075D}" dt="2019-08-22T17:41:36.572" v="7" actId="571"/>
      <pc:docMkLst>
        <pc:docMk/>
      </pc:docMkLst>
      <pc:sldChg chg="addSp delSp modSp">
        <pc:chgData name="Aaditya Chandrasekhar" userId="67a554d8-4368-4c5e-9256-7adb659439e5" providerId="ADAL" clId="{37A64468-8B7D-4B10-88B9-AA5023D8075D}" dt="2019-08-22T17:41:36.572" v="7" actId="571"/>
        <pc:sldMkLst>
          <pc:docMk/>
          <pc:sldMk cId="429660866" sldId="256"/>
        </pc:sldMkLst>
        <pc:spChg chg="mod">
          <ac:chgData name="Aaditya Chandrasekhar" userId="67a554d8-4368-4c5e-9256-7adb659439e5" providerId="ADAL" clId="{37A64468-8B7D-4B10-88B9-AA5023D8075D}" dt="2019-08-22T17:40:59.120" v="6" actId="1076"/>
          <ac:spMkLst>
            <pc:docMk/>
            <pc:sldMk cId="429660866" sldId="256"/>
            <ac:spMk id="79" creationId="{6384068B-8C02-4C2B-882C-96A7562FB67C}"/>
          </ac:spMkLst>
        </pc:spChg>
        <pc:spChg chg="add mod">
          <ac:chgData name="Aaditya Chandrasekhar" userId="67a554d8-4368-4c5e-9256-7adb659439e5" providerId="ADAL" clId="{37A64468-8B7D-4B10-88B9-AA5023D8075D}" dt="2019-08-22T17:41:36.572" v="7" actId="571"/>
          <ac:spMkLst>
            <pc:docMk/>
            <pc:sldMk cId="429660866" sldId="256"/>
            <ac:spMk id="1067" creationId="{D63B1BE8-5872-4D28-A92B-312840979C28}"/>
          </ac:spMkLst>
        </pc:spChg>
        <pc:grpChg chg="mod topLvl">
          <ac:chgData name="Aaditya Chandrasekhar" userId="67a554d8-4368-4c5e-9256-7adb659439e5" providerId="ADAL" clId="{37A64468-8B7D-4B10-88B9-AA5023D8075D}" dt="2019-08-17T00:41:17.232" v="1" actId="165"/>
          <ac:grpSpMkLst>
            <pc:docMk/>
            <pc:sldMk cId="429660866" sldId="256"/>
            <ac:grpSpMk id="14" creationId="{7B2AB0F6-4FB9-459A-AB34-9D0729DF3BDA}"/>
          </ac:grpSpMkLst>
        </pc:grpChg>
        <pc:grpChg chg="mod topLvl">
          <ac:chgData name="Aaditya Chandrasekhar" userId="67a554d8-4368-4c5e-9256-7adb659439e5" providerId="ADAL" clId="{37A64468-8B7D-4B10-88B9-AA5023D8075D}" dt="2019-08-17T00:41:17.232" v="1" actId="165"/>
          <ac:grpSpMkLst>
            <pc:docMk/>
            <pc:sldMk cId="429660866" sldId="256"/>
            <ac:grpSpMk id="91" creationId="{21870103-979A-4D46-9594-75DE0E7687B6}"/>
          </ac:grpSpMkLst>
        </pc:grpChg>
        <pc:grpChg chg="del">
          <ac:chgData name="Aaditya Chandrasekhar" userId="67a554d8-4368-4c5e-9256-7adb659439e5" providerId="ADAL" clId="{37A64468-8B7D-4B10-88B9-AA5023D8075D}" dt="2019-08-17T00:41:17.232" v="1" actId="165"/>
          <ac:grpSpMkLst>
            <pc:docMk/>
            <pc:sldMk cId="429660866" sldId="256"/>
            <ac:grpSpMk id="124" creationId="{1C8F2C1C-5771-421B-B493-2E28899C8658}"/>
          </ac:grpSpMkLst>
        </pc:grpChg>
        <pc:grpChg chg="mod">
          <ac:chgData name="Aaditya Chandrasekhar" userId="67a554d8-4368-4c5e-9256-7adb659439e5" providerId="ADAL" clId="{37A64468-8B7D-4B10-88B9-AA5023D8075D}" dt="2019-08-22T17:41:36.572" v="7" actId="571"/>
          <ac:grpSpMkLst>
            <pc:docMk/>
            <pc:sldMk cId="429660866" sldId="256"/>
            <ac:grpSpMk id="127" creationId="{243E9D3A-5C0A-469E-A1F8-BA8E38A0B904}"/>
          </ac:grpSpMkLst>
        </pc:grpChg>
        <pc:grpChg chg="mod">
          <ac:chgData name="Aaditya Chandrasekhar" userId="67a554d8-4368-4c5e-9256-7adb659439e5" providerId="ADAL" clId="{37A64468-8B7D-4B10-88B9-AA5023D8075D}" dt="2019-08-22T17:41:36.572" v="7" actId="571"/>
          <ac:grpSpMkLst>
            <pc:docMk/>
            <pc:sldMk cId="429660866" sldId="256"/>
            <ac:grpSpMk id="129" creationId="{65651B98-00B9-408F-A582-02F41BC68279}"/>
          </ac:grpSpMkLst>
        </pc:grpChg>
        <pc:grpChg chg="mod">
          <ac:chgData name="Aaditya Chandrasekhar" userId="67a554d8-4368-4c5e-9256-7adb659439e5" providerId="ADAL" clId="{37A64468-8B7D-4B10-88B9-AA5023D8075D}" dt="2019-08-22T17:41:36.572" v="7" actId="571"/>
          <ac:grpSpMkLst>
            <pc:docMk/>
            <pc:sldMk cId="429660866" sldId="256"/>
            <ac:grpSpMk id="130" creationId="{345B2E68-1B44-4950-9621-54C10312FCBB}"/>
          </ac:grpSpMkLst>
        </pc:grpChg>
        <pc:grpChg chg="mod">
          <ac:chgData name="Aaditya Chandrasekhar" userId="67a554d8-4368-4c5e-9256-7adb659439e5" providerId="ADAL" clId="{37A64468-8B7D-4B10-88B9-AA5023D8075D}" dt="2019-08-22T17:41:36.572" v="7" actId="571"/>
          <ac:grpSpMkLst>
            <pc:docMk/>
            <pc:sldMk cId="429660866" sldId="256"/>
            <ac:grpSpMk id="137" creationId="{53E6A0C4-F42C-491E-B51D-4C02A99A6AAD}"/>
          </ac:grpSpMkLst>
        </pc:grpChg>
        <pc:grpChg chg="mod">
          <ac:chgData name="Aaditya Chandrasekhar" userId="67a554d8-4368-4c5e-9256-7adb659439e5" providerId="ADAL" clId="{37A64468-8B7D-4B10-88B9-AA5023D8075D}" dt="2019-08-22T17:41:36.572" v="7" actId="571"/>
          <ac:grpSpMkLst>
            <pc:docMk/>
            <pc:sldMk cId="429660866" sldId="256"/>
            <ac:grpSpMk id="138" creationId="{04A35145-7B2B-4FA0-9A4C-BE40FE98580C}"/>
          </ac:grpSpMkLst>
        </pc:grpChg>
        <pc:grpChg chg="mod">
          <ac:chgData name="Aaditya Chandrasekhar" userId="67a554d8-4368-4c5e-9256-7adb659439e5" providerId="ADAL" clId="{37A64468-8B7D-4B10-88B9-AA5023D8075D}" dt="2019-08-22T17:41:36.572" v="7" actId="571"/>
          <ac:grpSpMkLst>
            <pc:docMk/>
            <pc:sldMk cId="429660866" sldId="256"/>
            <ac:grpSpMk id="139" creationId="{E5833C8F-AE35-4D74-9B6F-7371BFB9E8DB}"/>
          </ac:grpSpMkLst>
        </pc:grpChg>
        <pc:grpChg chg="mod">
          <ac:chgData name="Aaditya Chandrasekhar" userId="67a554d8-4368-4c5e-9256-7adb659439e5" providerId="ADAL" clId="{37A64468-8B7D-4B10-88B9-AA5023D8075D}" dt="2019-08-22T17:41:36.572" v="7" actId="571"/>
          <ac:grpSpMkLst>
            <pc:docMk/>
            <pc:sldMk cId="429660866" sldId="256"/>
            <ac:grpSpMk id="1049" creationId="{EF62ECD2-7FBB-4D2B-B4DF-C4C6849C421B}"/>
          </ac:grpSpMkLst>
        </pc:grpChg>
        <pc:picChg chg="mod">
          <ac:chgData name="Aaditya Chandrasekhar" userId="67a554d8-4368-4c5e-9256-7adb659439e5" providerId="ADAL" clId="{37A64468-8B7D-4B10-88B9-AA5023D8075D}" dt="2019-08-22T17:39:32.602" v="2"/>
          <ac:picMkLst>
            <pc:docMk/>
            <pc:sldMk cId="429660866" sldId="256"/>
            <ac:picMk id="9" creationId="{E3138203-D43B-40FC-B213-C4B64B2F9EC7}"/>
          </ac:picMkLst>
        </pc:picChg>
        <pc:picChg chg="mod">
          <ac:chgData name="Aaditya Chandrasekhar" userId="67a554d8-4368-4c5e-9256-7adb659439e5" providerId="ADAL" clId="{37A64468-8B7D-4B10-88B9-AA5023D8075D}" dt="2019-08-17T00:41:14.306" v="0" actId="1076"/>
          <ac:picMkLst>
            <pc:docMk/>
            <pc:sldMk cId="429660866" sldId="256"/>
            <ac:picMk id="16" creationId="{65898D17-46F1-4C2B-B145-F73648C8B7D6}"/>
          </ac:picMkLst>
        </pc:picChg>
        <pc:picChg chg="mod">
          <ac:chgData name="Aaditya Chandrasekhar" userId="67a554d8-4368-4c5e-9256-7adb659439e5" providerId="ADAL" clId="{37A64468-8B7D-4B10-88B9-AA5023D8075D}" dt="2019-08-22T17:39:32.610" v="4"/>
          <ac:picMkLst>
            <pc:docMk/>
            <pc:sldMk cId="429660866" sldId="256"/>
            <ac:picMk id="157" creationId="{5D5BBFE7-9260-4B6A-9104-8B7AFEEC8D61}"/>
          </ac:picMkLst>
        </pc:picChg>
        <pc:picChg chg="mod">
          <ac:chgData name="Aaditya Chandrasekhar" userId="67a554d8-4368-4c5e-9256-7adb659439e5" providerId="ADAL" clId="{37A64468-8B7D-4B10-88B9-AA5023D8075D}" dt="2019-08-22T17:39:32.609" v="3"/>
          <ac:picMkLst>
            <pc:docMk/>
            <pc:sldMk cId="429660866" sldId="256"/>
            <ac:picMk id="1030" creationId="{21BE9D3E-5D18-4E26-80A6-8458F71CD8D1}"/>
          </ac:picMkLst>
        </pc:picChg>
        <pc:picChg chg="add mod">
          <ac:chgData name="Aaditya Chandrasekhar" userId="67a554d8-4368-4c5e-9256-7adb659439e5" providerId="ADAL" clId="{37A64468-8B7D-4B10-88B9-AA5023D8075D}" dt="2019-08-22T17:41:36.572" v="7" actId="571"/>
          <ac:picMkLst>
            <pc:docMk/>
            <pc:sldMk cId="429660866" sldId="256"/>
            <ac:picMk id="1073" creationId="{6C32290A-BFCB-408B-9F7C-58534F162095}"/>
          </ac:picMkLst>
        </pc:picChg>
        <pc:picChg chg="mod">
          <ac:chgData name="Aaditya Chandrasekhar" userId="67a554d8-4368-4c5e-9256-7adb659439e5" providerId="ADAL" clId="{37A64468-8B7D-4B10-88B9-AA5023D8075D}" dt="2019-08-22T17:39:32.612" v="5"/>
          <ac:picMkLst>
            <pc:docMk/>
            <pc:sldMk cId="429660866" sldId="256"/>
            <ac:picMk id="1100" creationId="{220752A9-CD67-44F6-A978-D7E20252BB9B}"/>
          </ac:picMkLst>
        </pc:picChg>
        <pc:cxnChg chg="add mod">
          <ac:chgData name="Aaditya Chandrasekhar" userId="67a554d8-4368-4c5e-9256-7adb659439e5" providerId="ADAL" clId="{37A64468-8B7D-4B10-88B9-AA5023D8075D}" dt="2019-08-22T17:41:36.572" v="7" actId="571"/>
          <ac:cxnSpMkLst>
            <pc:docMk/>
            <pc:sldMk cId="429660866" sldId="256"/>
            <ac:cxnSpMk id="1068" creationId="{7AAB5FC6-8FE5-429E-B53B-A34BE8A279A9}"/>
          </ac:cxnSpMkLst>
        </pc:cxnChg>
        <pc:cxnChg chg="add mod">
          <ac:chgData name="Aaditya Chandrasekhar" userId="67a554d8-4368-4c5e-9256-7adb659439e5" providerId="ADAL" clId="{37A64468-8B7D-4B10-88B9-AA5023D8075D}" dt="2019-08-22T17:41:36.572" v="7" actId="571"/>
          <ac:cxnSpMkLst>
            <pc:docMk/>
            <pc:sldMk cId="429660866" sldId="256"/>
            <ac:cxnSpMk id="1070" creationId="{09AB18AD-50F0-4DB5-A688-8F5FCB67E0FB}"/>
          </ac:cxnSpMkLst>
        </pc:cxnChg>
        <pc:cxnChg chg="add mod">
          <ac:chgData name="Aaditya Chandrasekhar" userId="67a554d8-4368-4c5e-9256-7adb659439e5" providerId="ADAL" clId="{37A64468-8B7D-4B10-88B9-AA5023D8075D}" dt="2019-08-22T17:41:36.572" v="7" actId="571"/>
          <ac:cxnSpMkLst>
            <pc:docMk/>
            <pc:sldMk cId="429660866" sldId="256"/>
            <ac:cxnSpMk id="1071" creationId="{EF18606F-43F7-425F-B7C1-A461E55C5E81}"/>
          </ac:cxnSpMkLst>
        </pc:cxnChg>
        <pc:cxnChg chg="add mod">
          <ac:chgData name="Aaditya Chandrasekhar" userId="67a554d8-4368-4c5e-9256-7adb659439e5" providerId="ADAL" clId="{37A64468-8B7D-4B10-88B9-AA5023D8075D}" dt="2019-08-22T17:41:36.572" v="7" actId="571"/>
          <ac:cxnSpMkLst>
            <pc:docMk/>
            <pc:sldMk cId="429660866" sldId="256"/>
            <ac:cxnSpMk id="1072" creationId="{CDFD180D-E281-4E50-8C00-A4FE608A7EA3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7183123"/>
            <a:ext cx="27980640" cy="1528064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23053043"/>
            <a:ext cx="24688800" cy="10596877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D08D3-6D9D-4951-A43C-A71DE0787066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C5A73-9380-4348-8D86-8310A0FF8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736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D08D3-6D9D-4951-A43C-A71DE0787066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C5A73-9380-4348-8D86-8310A0FF8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465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2336800"/>
            <a:ext cx="7098030" cy="3719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2336800"/>
            <a:ext cx="20882610" cy="3719576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D08D3-6D9D-4951-A43C-A71DE0787066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C5A73-9380-4348-8D86-8310A0FF8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428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D08D3-6D9D-4951-A43C-A71DE0787066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C5A73-9380-4348-8D86-8310A0FF8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8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10942333"/>
            <a:ext cx="28392120" cy="18257517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29372573"/>
            <a:ext cx="28392120" cy="9601197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/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D08D3-6D9D-4951-A43C-A71DE0787066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C5A73-9380-4348-8D86-8310A0FF8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142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11684000"/>
            <a:ext cx="13990320" cy="278485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11684000"/>
            <a:ext cx="13990320" cy="278485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D08D3-6D9D-4951-A43C-A71DE0787066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C5A73-9380-4348-8D86-8310A0FF8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119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336810"/>
            <a:ext cx="28392120" cy="8483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10759443"/>
            <a:ext cx="13926024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16032480"/>
            <a:ext cx="13926024" cy="235813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10759443"/>
            <a:ext cx="13994608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16032480"/>
            <a:ext cx="13994608" cy="235813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D08D3-6D9D-4951-A43C-A71DE0787066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C5A73-9380-4348-8D86-8310A0FF8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729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D08D3-6D9D-4951-A43C-A71DE0787066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C5A73-9380-4348-8D86-8310A0FF8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875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D08D3-6D9D-4951-A43C-A71DE0787066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C5A73-9380-4348-8D86-8310A0FF8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020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6319530"/>
            <a:ext cx="16664940" cy="311912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D08D3-6D9D-4951-A43C-A71DE0787066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C5A73-9380-4348-8D86-8310A0FF8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619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6319530"/>
            <a:ext cx="16664940" cy="31191200"/>
          </a:xfrm>
        </p:spPr>
        <p:txBody>
          <a:bodyPr anchor="t"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D08D3-6D9D-4951-A43C-A71DE0787066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C5A73-9380-4348-8D86-8310A0FF8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461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2336810"/>
            <a:ext cx="28392120" cy="8483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11684000"/>
            <a:ext cx="28392120" cy="2784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D08D3-6D9D-4951-A43C-A71DE0787066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40680650"/>
            <a:ext cx="1110996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AC5A73-9380-4348-8D86-8310A0FF8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364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slideLayout" Target="../slideLayouts/slideLayout1.xml"/><Relationship Id="rId26" Type="http://schemas.openxmlformats.org/officeDocument/2006/relationships/hyperlink" Target="http://openclipart.org/detail/168287/simple-globe-search-by-bnielsen" TargetMode="External"/><Relationship Id="rId39" Type="http://schemas.openxmlformats.org/officeDocument/2006/relationships/image" Target="../media/image15.png"/><Relationship Id="rId21" Type="http://schemas.openxmlformats.org/officeDocument/2006/relationships/image" Target="../media/image3.png"/><Relationship Id="rId34" Type="http://schemas.openxmlformats.org/officeDocument/2006/relationships/image" Target="../media/image11.tif"/><Relationship Id="rId42" Type="http://schemas.openxmlformats.org/officeDocument/2006/relationships/image" Target="../media/image17.png"/><Relationship Id="rId47" Type="http://schemas.openxmlformats.org/officeDocument/2006/relationships/image" Target="../media/image22.png"/><Relationship Id="rId50" Type="http://schemas.openxmlformats.org/officeDocument/2006/relationships/hyperlink" Target="http://commons.wikimedia.org/wiki/file:emoji_u26a1.svg" TargetMode="External"/><Relationship Id="rId55" Type="http://schemas.openxmlformats.org/officeDocument/2006/relationships/image" Target="../media/image27.png"/><Relationship Id="rId63" Type="http://schemas.openxmlformats.org/officeDocument/2006/relationships/image" Target="../media/image34.png"/><Relationship Id="rId68" Type="http://schemas.openxmlformats.org/officeDocument/2006/relationships/image" Target="../media/image39.png"/><Relationship Id="rId76" Type="http://schemas.microsoft.com/office/2007/relationships/hdphoto" Target="../media/hdphoto3.wdp"/><Relationship Id="rId84" Type="http://schemas.openxmlformats.org/officeDocument/2006/relationships/image" Target="../media/image52.jpg"/><Relationship Id="rId89" Type="http://schemas.openxmlformats.org/officeDocument/2006/relationships/image" Target="../media/image56.png"/><Relationship Id="rId7" Type="http://schemas.openxmlformats.org/officeDocument/2006/relationships/tags" Target="../tags/tag7.xml"/><Relationship Id="rId71" Type="http://schemas.openxmlformats.org/officeDocument/2006/relationships/image" Target="../media/image42.png"/><Relationship Id="rId92" Type="http://schemas.openxmlformats.org/officeDocument/2006/relationships/image" Target="../media/image59.png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9" Type="http://schemas.microsoft.com/office/2007/relationships/hdphoto" Target="../media/hdphoto1.wdp"/><Relationship Id="rId11" Type="http://schemas.openxmlformats.org/officeDocument/2006/relationships/tags" Target="../tags/tag11.xml"/><Relationship Id="rId24" Type="http://schemas.openxmlformats.org/officeDocument/2006/relationships/hyperlink" Target="https://openclipart.org/detail/170554/email.simple_1-by-gezegen-170554" TargetMode="External"/><Relationship Id="rId32" Type="http://schemas.openxmlformats.org/officeDocument/2006/relationships/hyperlink" Target="http://commons.wikimedia.org/wiki/File:Icon-round-Question_mark.jpg" TargetMode="External"/><Relationship Id="rId37" Type="http://schemas.openxmlformats.org/officeDocument/2006/relationships/image" Target="../media/image14.jpg"/><Relationship Id="rId40" Type="http://schemas.openxmlformats.org/officeDocument/2006/relationships/hyperlink" Target="https://openclipart.org/detail/211392/tools-by-sev-211392" TargetMode="External"/><Relationship Id="rId45" Type="http://schemas.openxmlformats.org/officeDocument/2006/relationships/image" Target="../media/image20.tiff"/><Relationship Id="rId53" Type="http://schemas.openxmlformats.org/officeDocument/2006/relationships/hyperlink" Target="http://commons.wikimedia.org/wiki/file:math_2.png" TargetMode="External"/><Relationship Id="rId58" Type="http://schemas.openxmlformats.org/officeDocument/2006/relationships/image" Target="../media/image30.png"/><Relationship Id="rId66" Type="http://schemas.openxmlformats.org/officeDocument/2006/relationships/image" Target="../media/image37.png"/><Relationship Id="rId74" Type="http://schemas.openxmlformats.org/officeDocument/2006/relationships/image" Target="../media/image44.png"/><Relationship Id="rId79" Type="http://schemas.openxmlformats.org/officeDocument/2006/relationships/image" Target="../media/image48.png"/><Relationship Id="rId87" Type="http://schemas.openxmlformats.org/officeDocument/2006/relationships/image" Target="../media/image54.png"/><Relationship Id="rId5" Type="http://schemas.openxmlformats.org/officeDocument/2006/relationships/tags" Target="../tags/tag5.xml"/><Relationship Id="rId61" Type="http://schemas.openxmlformats.org/officeDocument/2006/relationships/image" Target="../media/image32.png"/><Relationship Id="rId82" Type="http://schemas.openxmlformats.org/officeDocument/2006/relationships/image" Target="../media/image51.png"/><Relationship Id="rId90" Type="http://schemas.openxmlformats.org/officeDocument/2006/relationships/image" Target="../media/image57.png"/><Relationship Id="rId95" Type="http://schemas.microsoft.com/office/2007/relationships/hdphoto" Target="../media/hdphoto5.wdp"/><Relationship Id="rId19" Type="http://schemas.openxmlformats.org/officeDocument/2006/relationships/image" Target="../media/image1.JPG"/><Relationship Id="rId14" Type="http://schemas.openxmlformats.org/officeDocument/2006/relationships/tags" Target="../tags/tag14.xml"/><Relationship Id="rId22" Type="http://schemas.openxmlformats.org/officeDocument/2006/relationships/hyperlink" Target="mailto:ksuresh@wisc.edu" TargetMode="External"/><Relationship Id="rId27" Type="http://schemas.openxmlformats.org/officeDocument/2006/relationships/image" Target="../media/image6.png"/><Relationship Id="rId30" Type="http://schemas.openxmlformats.org/officeDocument/2006/relationships/image" Target="../media/image8.png"/><Relationship Id="rId35" Type="http://schemas.openxmlformats.org/officeDocument/2006/relationships/image" Target="../media/image12.JPG"/><Relationship Id="rId43" Type="http://schemas.openxmlformats.org/officeDocument/2006/relationships/image" Target="../media/image18.jpeg"/><Relationship Id="rId48" Type="http://schemas.openxmlformats.org/officeDocument/2006/relationships/image" Target="../media/image23.png"/><Relationship Id="rId56" Type="http://schemas.openxmlformats.org/officeDocument/2006/relationships/image" Target="../media/image28.png"/><Relationship Id="rId64" Type="http://schemas.openxmlformats.org/officeDocument/2006/relationships/image" Target="../media/image35.png"/><Relationship Id="rId69" Type="http://schemas.openxmlformats.org/officeDocument/2006/relationships/image" Target="../media/image40.png"/><Relationship Id="rId77" Type="http://schemas.openxmlformats.org/officeDocument/2006/relationships/image" Target="../media/image46.png"/><Relationship Id="rId8" Type="http://schemas.openxmlformats.org/officeDocument/2006/relationships/tags" Target="../tags/tag8.xml"/><Relationship Id="rId51" Type="http://schemas.openxmlformats.org/officeDocument/2006/relationships/image" Target="../media/image24.png"/><Relationship Id="rId72" Type="http://schemas.openxmlformats.org/officeDocument/2006/relationships/hyperlink" Target="https://openclipart.org/detail/185271/light-bulb-icon-2-by-minduka-185271" TargetMode="External"/><Relationship Id="rId80" Type="http://schemas.openxmlformats.org/officeDocument/2006/relationships/image" Target="../media/image49.png"/><Relationship Id="rId85" Type="http://schemas.openxmlformats.org/officeDocument/2006/relationships/hyperlink" Target="http://publicdomainpictures.net/view-image.php?image=45299&amp;picture=&amp;jazyk=fr" TargetMode="External"/><Relationship Id="rId93" Type="http://schemas.openxmlformats.org/officeDocument/2006/relationships/image" Target="../media/image60.png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image" Target="../media/image5.png"/><Relationship Id="rId33" Type="http://schemas.openxmlformats.org/officeDocument/2006/relationships/image" Target="../media/image10.tif"/><Relationship Id="rId38" Type="http://schemas.openxmlformats.org/officeDocument/2006/relationships/hyperlink" Target="http://www.flickr.com/photos/43424240@N00/3982061335/" TargetMode="External"/><Relationship Id="rId46" Type="http://schemas.openxmlformats.org/officeDocument/2006/relationships/image" Target="../media/image21.png"/><Relationship Id="rId59" Type="http://schemas.openxmlformats.org/officeDocument/2006/relationships/hyperlink" Target="http://commons.wikimedia.org/wiki/File:Home_font_awesome.svg" TargetMode="External"/><Relationship Id="rId67" Type="http://schemas.openxmlformats.org/officeDocument/2006/relationships/image" Target="../media/image38.jpeg"/><Relationship Id="rId20" Type="http://schemas.openxmlformats.org/officeDocument/2006/relationships/image" Target="../media/image2.png"/><Relationship Id="rId41" Type="http://schemas.openxmlformats.org/officeDocument/2006/relationships/image" Target="../media/image16.png"/><Relationship Id="rId54" Type="http://schemas.openxmlformats.org/officeDocument/2006/relationships/image" Target="../media/image26.png"/><Relationship Id="rId62" Type="http://schemas.openxmlformats.org/officeDocument/2006/relationships/image" Target="../media/image33.png"/><Relationship Id="rId70" Type="http://schemas.openxmlformats.org/officeDocument/2006/relationships/image" Target="../media/image41.png"/><Relationship Id="rId75" Type="http://schemas.openxmlformats.org/officeDocument/2006/relationships/image" Target="../media/image45.png"/><Relationship Id="rId83" Type="http://schemas.microsoft.com/office/2007/relationships/hdphoto" Target="../media/hdphoto4.wdp"/><Relationship Id="rId88" Type="http://schemas.openxmlformats.org/officeDocument/2006/relationships/image" Target="../media/image55.png"/><Relationship Id="rId91" Type="http://schemas.openxmlformats.org/officeDocument/2006/relationships/image" Target="../media/image58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image" Target="../media/image4.png"/><Relationship Id="rId28" Type="http://schemas.openxmlformats.org/officeDocument/2006/relationships/image" Target="../media/image7.png"/><Relationship Id="rId36" Type="http://schemas.openxmlformats.org/officeDocument/2006/relationships/image" Target="../media/image13.JPG"/><Relationship Id="rId49" Type="http://schemas.microsoft.com/office/2007/relationships/hdphoto" Target="../media/hdphoto2.wdp"/><Relationship Id="rId57" Type="http://schemas.openxmlformats.org/officeDocument/2006/relationships/image" Target="../media/image29.png"/><Relationship Id="rId10" Type="http://schemas.openxmlformats.org/officeDocument/2006/relationships/tags" Target="../tags/tag10.xml"/><Relationship Id="rId31" Type="http://schemas.openxmlformats.org/officeDocument/2006/relationships/image" Target="../media/image9.jpg"/><Relationship Id="rId44" Type="http://schemas.openxmlformats.org/officeDocument/2006/relationships/image" Target="../media/image19.png"/><Relationship Id="rId52" Type="http://schemas.openxmlformats.org/officeDocument/2006/relationships/image" Target="../media/image25.png"/><Relationship Id="rId60" Type="http://schemas.openxmlformats.org/officeDocument/2006/relationships/image" Target="../media/image31.png"/><Relationship Id="rId65" Type="http://schemas.openxmlformats.org/officeDocument/2006/relationships/image" Target="../media/image36.png"/><Relationship Id="rId73" Type="http://schemas.openxmlformats.org/officeDocument/2006/relationships/image" Target="../media/image43.png"/><Relationship Id="rId78" Type="http://schemas.openxmlformats.org/officeDocument/2006/relationships/image" Target="../media/image47.png"/><Relationship Id="rId81" Type="http://schemas.openxmlformats.org/officeDocument/2006/relationships/image" Target="../media/image50.png"/><Relationship Id="rId86" Type="http://schemas.openxmlformats.org/officeDocument/2006/relationships/image" Target="../media/image53.png"/><Relationship Id="rId94" Type="http://schemas.openxmlformats.org/officeDocument/2006/relationships/image" Target="../media/image61.png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8" name="Group 2557">
            <a:extLst>
              <a:ext uri="{FF2B5EF4-FFF2-40B4-BE49-F238E27FC236}">
                <a16:creationId xmlns:a16="http://schemas.microsoft.com/office/drawing/2014/main" id="{377E3D58-C857-4EA5-BF00-4E81010E577A}"/>
              </a:ext>
            </a:extLst>
          </p:cNvPr>
          <p:cNvGrpSpPr/>
          <p:nvPr/>
        </p:nvGrpSpPr>
        <p:grpSpPr>
          <a:xfrm>
            <a:off x="15416614" y="31272739"/>
            <a:ext cx="3876677" cy="2205827"/>
            <a:chOff x="671914" y="1326139"/>
            <a:chExt cx="3876677" cy="2205827"/>
          </a:xfrm>
        </p:grpSpPr>
        <p:sp>
          <p:nvSpPr>
            <p:cNvPr id="2559" name="Isosceles Triangle 2558">
              <a:extLst>
                <a:ext uri="{FF2B5EF4-FFF2-40B4-BE49-F238E27FC236}">
                  <a16:creationId xmlns:a16="http://schemas.microsoft.com/office/drawing/2014/main" id="{A2B13479-C916-4CDB-A937-B6547E1A4E0C}"/>
                </a:ext>
              </a:extLst>
            </p:cNvPr>
            <p:cNvSpPr/>
            <p:nvPr/>
          </p:nvSpPr>
          <p:spPr>
            <a:xfrm rot="10800000">
              <a:off x="671914" y="1592838"/>
              <a:ext cx="3876675" cy="1581150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60" name="Group 2559">
              <a:extLst>
                <a:ext uri="{FF2B5EF4-FFF2-40B4-BE49-F238E27FC236}">
                  <a16:creationId xmlns:a16="http://schemas.microsoft.com/office/drawing/2014/main" id="{D87DC1D8-1674-43E6-A08D-973FA7941BEA}"/>
                </a:ext>
              </a:extLst>
            </p:cNvPr>
            <p:cNvGrpSpPr/>
            <p:nvPr/>
          </p:nvGrpSpPr>
          <p:grpSpPr>
            <a:xfrm>
              <a:off x="671914" y="1326139"/>
              <a:ext cx="3876677" cy="2205827"/>
              <a:chOff x="1152524" y="1295403"/>
              <a:chExt cx="3876677" cy="2205827"/>
            </a:xfrm>
          </p:grpSpPr>
          <p:sp>
            <p:nvSpPr>
              <p:cNvPr id="2561" name="Rectangle 2560">
                <a:extLst>
                  <a:ext uri="{FF2B5EF4-FFF2-40B4-BE49-F238E27FC236}">
                    <a16:creationId xmlns:a16="http://schemas.microsoft.com/office/drawing/2014/main" id="{933DF319-ADA3-41B5-99EE-5612E7DFD9F4}"/>
                  </a:ext>
                </a:extLst>
              </p:cNvPr>
              <p:cNvSpPr/>
              <p:nvPr/>
            </p:nvSpPr>
            <p:spPr>
              <a:xfrm rot="5400000">
                <a:off x="2957514" y="-509586"/>
                <a:ext cx="266698" cy="3876676"/>
              </a:xfrm>
              <a:prstGeom prst="rect">
                <a:avLst/>
              </a:prstGeom>
              <a:solidFill>
                <a:srgbClr val="5680FB"/>
              </a:solidFill>
              <a:ln>
                <a:solidFill>
                  <a:srgbClr val="5680F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2" name="Isosceles Triangle 2561">
                <a:extLst>
                  <a:ext uri="{FF2B5EF4-FFF2-40B4-BE49-F238E27FC236}">
                    <a16:creationId xmlns:a16="http://schemas.microsoft.com/office/drawing/2014/main" id="{98A84D0D-4C66-485B-9436-2C7C75099D3B}"/>
                  </a:ext>
                </a:extLst>
              </p:cNvPr>
              <p:cNvSpPr/>
              <p:nvPr/>
            </p:nvSpPr>
            <p:spPr>
              <a:xfrm>
                <a:off x="2686051" y="1562099"/>
                <a:ext cx="2343150" cy="1939131"/>
              </a:xfrm>
              <a:prstGeom prst="triangle">
                <a:avLst>
                  <a:gd name="adj" fmla="val 100000"/>
                </a:avLst>
              </a:prstGeom>
              <a:solidFill>
                <a:srgbClr val="5680FB"/>
              </a:solidFill>
              <a:ln>
                <a:solidFill>
                  <a:srgbClr val="5680F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3" name="Isosceles Triangle 2562">
                <a:extLst>
                  <a:ext uri="{FF2B5EF4-FFF2-40B4-BE49-F238E27FC236}">
                    <a16:creationId xmlns:a16="http://schemas.microsoft.com/office/drawing/2014/main" id="{BBC0817A-0C39-43D4-8FA5-70CEF9771E67}"/>
                  </a:ext>
                </a:extLst>
              </p:cNvPr>
              <p:cNvSpPr/>
              <p:nvPr/>
            </p:nvSpPr>
            <p:spPr>
              <a:xfrm flipH="1">
                <a:off x="1152524" y="1562098"/>
                <a:ext cx="2343150" cy="1939131"/>
              </a:xfrm>
              <a:prstGeom prst="triangle">
                <a:avLst>
                  <a:gd name="adj" fmla="val 100000"/>
                </a:avLst>
              </a:prstGeom>
              <a:solidFill>
                <a:srgbClr val="5680FB"/>
              </a:solidFill>
              <a:ln>
                <a:solidFill>
                  <a:srgbClr val="5680F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6384068B-8C02-4C2B-882C-96A7562FB67C}"/>
              </a:ext>
            </a:extLst>
          </p:cNvPr>
          <p:cNvSpPr/>
          <p:nvPr/>
        </p:nvSpPr>
        <p:spPr>
          <a:xfrm>
            <a:off x="376245" y="8662519"/>
            <a:ext cx="13891594" cy="11672519"/>
          </a:xfrm>
          <a:prstGeom prst="roundRect">
            <a:avLst/>
          </a:prstGeom>
          <a:solidFill>
            <a:srgbClr val="FFFFFF"/>
          </a:solidFill>
          <a:ln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8377" tIns="39189" rIns="78377" bIns="391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23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05F8C9A-182B-4304-85E9-257A64C3C9CF}"/>
              </a:ext>
            </a:extLst>
          </p:cNvPr>
          <p:cNvSpPr/>
          <p:nvPr/>
        </p:nvSpPr>
        <p:spPr>
          <a:xfrm>
            <a:off x="632074" y="759570"/>
            <a:ext cx="31755385" cy="735513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76200"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23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19019-26CC-42AA-8CE9-15867D63B637}"/>
              </a:ext>
            </a:extLst>
          </p:cNvPr>
          <p:cNvSpPr txBox="1"/>
          <p:nvPr/>
        </p:nvSpPr>
        <p:spPr>
          <a:xfrm>
            <a:off x="2001763" y="1536504"/>
            <a:ext cx="274775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of Support Structure for Additive Manufacturing Via Pseudo-Fiber Material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AFFCE4-EEF5-4C28-ACA2-89AD2502A267}"/>
              </a:ext>
            </a:extLst>
          </p:cNvPr>
          <p:cNvSpPr txBox="1"/>
          <p:nvPr/>
        </p:nvSpPr>
        <p:spPr>
          <a:xfrm>
            <a:off x="1294099" y="3919543"/>
            <a:ext cx="30516520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Aaditya Chandrasekhar, Krishnan Suresh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5AB2C4D-6D66-4C11-AA58-7A6AD93259F9}"/>
              </a:ext>
            </a:extLst>
          </p:cNvPr>
          <p:cNvGrpSpPr>
            <a:grpSpLocks noChangeAspect="1"/>
          </p:cNvGrpSpPr>
          <p:nvPr/>
        </p:nvGrpSpPr>
        <p:grpSpPr>
          <a:xfrm>
            <a:off x="2470232" y="5196338"/>
            <a:ext cx="26480132" cy="2870818"/>
            <a:chOff x="767339" y="1955928"/>
            <a:chExt cx="49769570" cy="539572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1727BAB-EF82-45BB-BD70-1B5F9B0D2E9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11178" y="1955928"/>
              <a:ext cx="9430384" cy="5395721"/>
              <a:chOff x="17316452" y="2177079"/>
              <a:chExt cx="5858172" cy="315198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A0ED96B5-FB86-4F55-A8C9-1F346B2D8F65}"/>
                  </a:ext>
                </a:extLst>
              </p:cNvPr>
              <p:cNvGrpSpPr/>
              <p:nvPr/>
            </p:nvGrpSpPr>
            <p:grpSpPr>
              <a:xfrm>
                <a:off x="17316452" y="2177079"/>
                <a:ext cx="5858172" cy="2784422"/>
                <a:chOff x="1031584" y="2950794"/>
                <a:chExt cx="4829175" cy="2295792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851E06B2-1DE4-4565-AD4B-4E4A7C4C85D7}"/>
                    </a:ext>
                  </a:extLst>
                </p:cNvPr>
                <p:cNvGrpSpPr/>
                <p:nvPr/>
              </p:nvGrpSpPr>
              <p:grpSpPr>
                <a:xfrm rot="18768631">
                  <a:off x="1005597" y="3525192"/>
                  <a:ext cx="2295792" cy="1146996"/>
                  <a:chOff x="3564967" y="3500287"/>
                  <a:chExt cx="2295792" cy="1146996"/>
                </a:xfrm>
              </p:grpSpPr>
              <p:cxnSp>
                <p:nvCxnSpPr>
                  <p:cNvPr id="57" name="Straight Arrow Connector 56">
                    <a:extLst>
                      <a:ext uri="{FF2B5EF4-FFF2-40B4-BE49-F238E27FC236}">
                        <a16:creationId xmlns:a16="http://schemas.microsoft.com/office/drawing/2014/main" id="{9D98FA41-59FD-4857-8F93-76005316E75A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3564967" y="3500287"/>
                    <a:ext cx="295013" cy="285226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Arrow Connector 57">
                    <a:extLst>
                      <a:ext uri="{FF2B5EF4-FFF2-40B4-BE49-F238E27FC236}">
                        <a16:creationId xmlns:a16="http://schemas.microsoft.com/office/drawing/2014/main" id="{F8A69AC2-D2FA-409C-A319-09FE8A4F69B4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5079971" y="4143125"/>
                    <a:ext cx="295013" cy="285226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Arrow Connector 58">
                    <a:extLst>
                      <a:ext uri="{FF2B5EF4-FFF2-40B4-BE49-F238E27FC236}">
                        <a16:creationId xmlns:a16="http://schemas.microsoft.com/office/drawing/2014/main" id="{026DB58A-4250-4C49-BE68-DF9062B2C8EE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4580982" y="3956078"/>
                    <a:ext cx="295013" cy="285226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Arrow Connector 59">
                    <a:extLst>
                      <a:ext uri="{FF2B5EF4-FFF2-40B4-BE49-F238E27FC236}">
                        <a16:creationId xmlns:a16="http://schemas.microsoft.com/office/drawing/2014/main" id="{661789C9-CC59-4EE1-B130-D5EE7C0A7610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4017200" y="3702769"/>
                    <a:ext cx="295013" cy="285226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Arrow Connector 60">
                    <a:extLst>
                      <a:ext uri="{FF2B5EF4-FFF2-40B4-BE49-F238E27FC236}">
                        <a16:creationId xmlns:a16="http://schemas.microsoft.com/office/drawing/2014/main" id="{3B862364-41C9-4D24-AB59-02AD6781955C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5565746" y="4362057"/>
                    <a:ext cx="295013" cy="285226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5669E098-4E80-45AA-85A2-FBC47B844A5C}"/>
                    </a:ext>
                  </a:extLst>
                </p:cNvPr>
                <p:cNvGrpSpPr/>
                <p:nvPr/>
              </p:nvGrpSpPr>
              <p:grpSpPr>
                <a:xfrm>
                  <a:off x="1031584" y="3124876"/>
                  <a:ext cx="4829175" cy="1918272"/>
                  <a:chOff x="1031584" y="3124876"/>
                  <a:chExt cx="4829175" cy="1918272"/>
                </a:xfrm>
              </p:grpSpPr>
              <p:sp>
                <p:nvSpPr>
                  <p:cNvPr id="37" name="Isosceles Triangle 36">
                    <a:extLst>
                      <a:ext uri="{FF2B5EF4-FFF2-40B4-BE49-F238E27FC236}">
                        <a16:creationId xmlns:a16="http://schemas.microsoft.com/office/drawing/2014/main" id="{DB1F04B4-BB30-46EC-91D5-3F1B76F9EDFF}"/>
                      </a:ext>
                    </a:extLst>
                  </p:cNvPr>
                  <p:cNvSpPr/>
                  <p:nvPr/>
                </p:nvSpPr>
                <p:spPr>
                  <a:xfrm>
                    <a:off x="1031584" y="3733124"/>
                    <a:ext cx="4829175" cy="1038225"/>
                  </a:xfrm>
                  <a:prstGeom prst="triangle">
                    <a:avLst/>
                  </a:prstGeom>
                  <a:solidFill>
                    <a:srgbClr val="FF0000">
                      <a:alpha val="6000"/>
                    </a:srgbClr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80"/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A6FDC163-FEFC-429A-A53D-921F1028F7E7}"/>
                      </a:ext>
                    </a:extLst>
                  </p:cNvPr>
                  <p:cNvSpPr txBox="1"/>
                  <p:nvPr/>
                </p:nvSpPr>
                <p:spPr>
                  <a:xfrm>
                    <a:off x="3200928" y="3124876"/>
                    <a:ext cx="524668" cy="6997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4114" b="1" dirty="0">
                        <a:solidFill>
                          <a:srgbClr val="FF0000"/>
                        </a:solidFill>
                      </a:rPr>
                      <a:t>Q</a:t>
                    </a:r>
                  </a:p>
                </p:txBody>
              </p:sp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BDCF66A1-2E73-462F-99F4-F3FC4556166A}"/>
                      </a:ext>
                    </a:extLst>
                  </p:cNvPr>
                  <p:cNvGrpSpPr/>
                  <p:nvPr/>
                </p:nvGrpSpPr>
                <p:grpSpPr>
                  <a:xfrm>
                    <a:off x="3804492" y="3450378"/>
                    <a:ext cx="2005789" cy="1275026"/>
                    <a:chOff x="3559958" y="3372257"/>
                    <a:chExt cx="2005789" cy="1275026"/>
                  </a:xfrm>
                </p:grpSpPr>
                <p:cxnSp>
                  <p:nvCxnSpPr>
                    <p:cNvPr id="52" name="Straight Arrow Connector 51">
                      <a:extLst>
                        <a:ext uri="{FF2B5EF4-FFF2-40B4-BE49-F238E27FC236}">
                          <a16:creationId xmlns:a16="http://schemas.microsoft.com/office/drawing/2014/main" id="{DA552501-ABE3-4290-96A3-A2D26BA00D2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559958" y="3372257"/>
                      <a:ext cx="5010" cy="413256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Straight Arrow Connector 52">
                      <a:extLst>
                        <a:ext uri="{FF2B5EF4-FFF2-40B4-BE49-F238E27FC236}">
                          <a16:creationId xmlns:a16="http://schemas.microsoft.com/office/drawing/2014/main" id="{8008CAE7-86A9-40FD-9FDD-6F8DBE1C69D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079972" y="4026032"/>
                      <a:ext cx="0" cy="402319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Straight Arrow Connector 53">
                      <a:extLst>
                        <a:ext uri="{FF2B5EF4-FFF2-40B4-BE49-F238E27FC236}">
                          <a16:creationId xmlns:a16="http://schemas.microsoft.com/office/drawing/2014/main" id="{F7946DA9-6607-434B-801B-E7488FEE569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580983" y="3820904"/>
                      <a:ext cx="0" cy="42040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Straight Arrow Connector 54">
                      <a:extLst>
                        <a:ext uri="{FF2B5EF4-FFF2-40B4-BE49-F238E27FC236}">
                          <a16:creationId xmlns:a16="http://schemas.microsoft.com/office/drawing/2014/main" id="{8E9B2904-11A6-4A2B-ABEC-F74096AD222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015162" y="3578885"/>
                      <a:ext cx="0" cy="393699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Straight Arrow Connector 55">
                      <a:extLst>
                        <a:ext uri="{FF2B5EF4-FFF2-40B4-BE49-F238E27FC236}">
                          <a16:creationId xmlns:a16="http://schemas.microsoft.com/office/drawing/2014/main" id="{5B9AE093-D547-4C14-8C26-CD93EBB2AED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565747" y="4227191"/>
                      <a:ext cx="0" cy="420092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0" name="Group 39">
                    <a:extLst>
                      <a:ext uri="{FF2B5EF4-FFF2-40B4-BE49-F238E27FC236}">
                        <a16:creationId xmlns:a16="http://schemas.microsoft.com/office/drawing/2014/main" id="{6DF7A67A-F9BF-4E2E-96C2-5D797EA050BB}"/>
                      </a:ext>
                    </a:extLst>
                  </p:cNvPr>
                  <p:cNvGrpSpPr/>
                  <p:nvPr/>
                </p:nvGrpSpPr>
                <p:grpSpPr>
                  <a:xfrm>
                    <a:off x="1157552" y="4771349"/>
                    <a:ext cx="4435502" cy="271799"/>
                    <a:chOff x="1157552" y="4771349"/>
                    <a:chExt cx="4435502" cy="271799"/>
                  </a:xfrm>
                </p:grpSpPr>
                <p:cxnSp>
                  <p:nvCxnSpPr>
                    <p:cNvPr id="41" name="Straight Connector 40">
                      <a:extLst>
                        <a:ext uri="{FF2B5EF4-FFF2-40B4-BE49-F238E27FC236}">
                          <a16:creationId xmlns:a16="http://schemas.microsoft.com/office/drawing/2014/main" id="{FEA0F656-5C3F-43D5-ACE1-4320EB4EA4C5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1157552" y="4771349"/>
                      <a:ext cx="128323" cy="248326"/>
                    </a:xfrm>
                    <a:prstGeom prst="line">
                      <a:avLst/>
                    </a:prstGeom>
                    <a:ln w="28575">
                      <a:solidFill>
                        <a:srgbClr val="00B0F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" name="Straight Connector 41">
                      <a:extLst>
                        <a:ext uri="{FF2B5EF4-FFF2-40B4-BE49-F238E27FC236}">
                          <a16:creationId xmlns:a16="http://schemas.microsoft.com/office/drawing/2014/main" id="{AE37CA42-148F-4CFC-B85B-0726E21E0B5C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1549259" y="4779505"/>
                      <a:ext cx="128323" cy="248326"/>
                    </a:xfrm>
                    <a:prstGeom prst="line">
                      <a:avLst/>
                    </a:prstGeom>
                    <a:ln w="28575">
                      <a:solidFill>
                        <a:srgbClr val="00B0F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" name="Straight Connector 42">
                      <a:extLst>
                        <a:ext uri="{FF2B5EF4-FFF2-40B4-BE49-F238E27FC236}">
                          <a16:creationId xmlns:a16="http://schemas.microsoft.com/office/drawing/2014/main" id="{546FB58E-2552-497B-AC22-FF05BF9506F5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1977518" y="4779505"/>
                      <a:ext cx="128323" cy="248326"/>
                    </a:xfrm>
                    <a:prstGeom prst="line">
                      <a:avLst/>
                    </a:prstGeom>
                    <a:ln w="28575">
                      <a:solidFill>
                        <a:srgbClr val="00B0F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" name="Straight Connector 43">
                      <a:extLst>
                        <a:ext uri="{FF2B5EF4-FFF2-40B4-BE49-F238E27FC236}">
                          <a16:creationId xmlns:a16="http://schemas.microsoft.com/office/drawing/2014/main" id="{61DFB964-78B3-4A6E-A025-E8A7983E4A12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400889" y="4779505"/>
                      <a:ext cx="128323" cy="248326"/>
                    </a:xfrm>
                    <a:prstGeom prst="line">
                      <a:avLst/>
                    </a:prstGeom>
                    <a:ln w="28575">
                      <a:solidFill>
                        <a:srgbClr val="00B0F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44">
                      <a:extLst>
                        <a:ext uri="{FF2B5EF4-FFF2-40B4-BE49-F238E27FC236}">
                          <a16:creationId xmlns:a16="http://schemas.microsoft.com/office/drawing/2014/main" id="{0E4047EF-D090-45FE-8F1D-9093F148B9F5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813950" y="4779505"/>
                      <a:ext cx="128323" cy="248326"/>
                    </a:xfrm>
                    <a:prstGeom prst="line">
                      <a:avLst/>
                    </a:prstGeom>
                    <a:ln w="28575">
                      <a:solidFill>
                        <a:srgbClr val="00B0F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" name="Straight Connector 45">
                      <a:extLst>
                        <a:ext uri="{FF2B5EF4-FFF2-40B4-BE49-F238E27FC236}">
                          <a16:creationId xmlns:a16="http://schemas.microsoft.com/office/drawing/2014/main" id="{102B93C4-7726-49D5-A4C1-8802D11C35DE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149433" y="4794822"/>
                      <a:ext cx="128323" cy="248326"/>
                    </a:xfrm>
                    <a:prstGeom prst="line">
                      <a:avLst/>
                    </a:prstGeom>
                    <a:ln w="28575">
                      <a:solidFill>
                        <a:srgbClr val="00B0F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" name="Straight Connector 46">
                      <a:extLst>
                        <a:ext uri="{FF2B5EF4-FFF2-40B4-BE49-F238E27FC236}">
                          <a16:creationId xmlns:a16="http://schemas.microsoft.com/office/drawing/2014/main" id="{7CFB5209-06AD-4838-819B-A7A82ECE2EA7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565609" y="4785298"/>
                      <a:ext cx="128323" cy="248326"/>
                    </a:xfrm>
                    <a:prstGeom prst="line">
                      <a:avLst/>
                    </a:prstGeom>
                    <a:ln w="28575">
                      <a:solidFill>
                        <a:srgbClr val="00B0F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Straight Connector 47">
                      <a:extLst>
                        <a:ext uri="{FF2B5EF4-FFF2-40B4-BE49-F238E27FC236}">
                          <a16:creationId xmlns:a16="http://schemas.microsoft.com/office/drawing/2014/main" id="{5EBC6D73-1BD4-4E06-A37C-6ACB21A21EBE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988980" y="4794822"/>
                      <a:ext cx="128323" cy="248326"/>
                    </a:xfrm>
                    <a:prstGeom prst="line">
                      <a:avLst/>
                    </a:prstGeom>
                    <a:ln w="28575">
                      <a:solidFill>
                        <a:srgbClr val="00B0F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Straight Connector 48">
                      <a:extLst>
                        <a:ext uri="{FF2B5EF4-FFF2-40B4-BE49-F238E27FC236}">
                          <a16:creationId xmlns:a16="http://schemas.microsoft.com/office/drawing/2014/main" id="{E9CCF52C-1DBE-4DB2-8435-D5C87425044D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4507838" y="4794822"/>
                      <a:ext cx="128323" cy="248326"/>
                    </a:xfrm>
                    <a:prstGeom prst="line">
                      <a:avLst/>
                    </a:prstGeom>
                    <a:ln w="28575">
                      <a:solidFill>
                        <a:srgbClr val="00B0F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Straight Connector 49">
                      <a:extLst>
                        <a:ext uri="{FF2B5EF4-FFF2-40B4-BE49-F238E27FC236}">
                          <a16:creationId xmlns:a16="http://schemas.microsoft.com/office/drawing/2014/main" id="{88AEF10B-FC47-4547-85C1-07C44CB6042F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5004997" y="4794822"/>
                      <a:ext cx="128323" cy="248326"/>
                    </a:xfrm>
                    <a:prstGeom prst="line">
                      <a:avLst/>
                    </a:prstGeom>
                    <a:ln w="28575">
                      <a:solidFill>
                        <a:srgbClr val="00B0F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Connector 50">
                      <a:extLst>
                        <a:ext uri="{FF2B5EF4-FFF2-40B4-BE49-F238E27FC236}">
                          <a16:creationId xmlns:a16="http://schemas.microsoft.com/office/drawing/2014/main" id="{645290C9-18E7-47F9-B5BC-E751E3F6BA3A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5464731" y="4794822"/>
                      <a:ext cx="128323" cy="248326"/>
                    </a:xfrm>
                    <a:prstGeom prst="line">
                      <a:avLst/>
                    </a:prstGeom>
                    <a:ln w="28575">
                      <a:solidFill>
                        <a:srgbClr val="00B0F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5654077-11EC-4F3E-9C86-343A94396A89}"/>
                  </a:ext>
                </a:extLst>
              </p:cNvPr>
              <p:cNvSpPr txBox="1"/>
              <p:nvPr/>
            </p:nvSpPr>
            <p:spPr>
              <a:xfrm>
                <a:off x="20131789" y="4532554"/>
                <a:ext cx="636464" cy="7965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4114" b="1" dirty="0">
                    <a:solidFill>
                      <a:srgbClr val="0070C0"/>
                    </a:solidFill>
                  </a:rPr>
                  <a:t>T</a:t>
                </a:r>
              </a:p>
            </p:txBody>
          </p:sp>
        </p:grpSp>
        <p:pic>
          <p:nvPicPr>
            <p:cNvPr id="9" name="Picture 8 1">
              <a:extLst>
                <a:ext uri="{FF2B5EF4-FFF2-40B4-BE49-F238E27FC236}">
                  <a16:creationId xmlns:a16="http://schemas.microsoft.com/office/drawing/2014/main" id="{E3138203-D43B-40FC-B213-C4B64B2F9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40358" y="2512103"/>
              <a:ext cx="10596551" cy="4136648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1F0D0AD-F286-4575-8812-71B8CE57C74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508088" y="2865315"/>
              <a:ext cx="10858874" cy="3254154"/>
              <a:chOff x="14452222" y="5123791"/>
              <a:chExt cx="12483333" cy="3740967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5AB553B0-C97F-4F2F-820C-70252EAD75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70000"/>
              </a:blip>
              <a:stretch>
                <a:fillRect/>
              </a:stretch>
            </p:blipFill>
            <p:spPr>
              <a:xfrm>
                <a:off x="14452222" y="5123791"/>
                <a:ext cx="6289657" cy="3728632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CCFED5F8-2EE3-4987-A6A3-8E72A5AC8B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70000"/>
              </a:blip>
              <a:stretch>
                <a:fillRect/>
              </a:stretch>
            </p:blipFill>
            <p:spPr>
              <a:xfrm flipH="1">
                <a:off x="20645898" y="5136126"/>
                <a:ext cx="6289657" cy="3728632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1F24A5C-ED27-4FB8-A19E-D6A1FA1543F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7339" y="2024670"/>
              <a:ext cx="13701488" cy="3906717"/>
              <a:chOff x="1087370" y="1802554"/>
              <a:chExt cx="16292313" cy="4645442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CC5F3F6-4A74-49B5-9401-650A8C320A91}"/>
                  </a:ext>
                </a:extLst>
              </p:cNvPr>
              <p:cNvGrpSpPr/>
              <p:nvPr/>
            </p:nvGrpSpPr>
            <p:grpSpPr>
              <a:xfrm>
                <a:off x="1087370" y="1802554"/>
                <a:ext cx="16292313" cy="4462834"/>
                <a:chOff x="538231" y="1548514"/>
                <a:chExt cx="6266429" cy="1629765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972AD692-F00E-47EC-A1DB-74EDDE0022D3}"/>
                    </a:ext>
                  </a:extLst>
                </p:cNvPr>
                <p:cNvGrpSpPr/>
                <p:nvPr/>
              </p:nvGrpSpPr>
              <p:grpSpPr>
                <a:xfrm>
                  <a:off x="935410" y="2136188"/>
                  <a:ext cx="5030249" cy="1038225"/>
                  <a:chOff x="488165" y="1875399"/>
                  <a:chExt cx="5030249" cy="1038225"/>
                </a:xfrm>
              </p:grpSpPr>
              <p:sp>
                <p:nvSpPr>
                  <p:cNvPr id="28" name="Isosceles Triangle 27">
                    <a:extLst>
                      <a:ext uri="{FF2B5EF4-FFF2-40B4-BE49-F238E27FC236}">
                        <a16:creationId xmlns:a16="http://schemas.microsoft.com/office/drawing/2014/main" id="{34BAAFFD-678F-4036-9742-0E7D0B1B571B}"/>
                      </a:ext>
                    </a:extLst>
                  </p:cNvPr>
                  <p:cNvSpPr/>
                  <p:nvPr/>
                </p:nvSpPr>
                <p:spPr>
                  <a:xfrm>
                    <a:off x="584500" y="1875399"/>
                    <a:ext cx="4829175" cy="1038225"/>
                  </a:xfrm>
                  <a:prstGeom prst="triangle">
                    <a:avLst/>
                  </a:prstGeom>
                  <a:solidFill>
                    <a:srgbClr val="FF0000">
                      <a:alpha val="6000"/>
                    </a:srgbClr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80" dirty="0"/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014FABDF-982F-4053-A029-8DB5594452F8}"/>
                      </a:ext>
                    </a:extLst>
                  </p:cNvPr>
                  <p:cNvSpPr/>
                  <p:nvPr/>
                </p:nvSpPr>
                <p:spPr>
                  <a:xfrm rot="20199122">
                    <a:off x="488165" y="2253759"/>
                    <a:ext cx="2683073" cy="146496"/>
                  </a:xfrm>
                  <a:prstGeom prst="rect">
                    <a:avLst/>
                  </a:prstGeom>
                  <a:solidFill>
                    <a:srgbClr val="ADA3FB"/>
                  </a:solidFill>
                  <a:ln cap="rnd">
                    <a:solidFill>
                      <a:srgbClr val="ADA3F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8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371109D8-732B-4570-BDC7-4463D5E813FD}"/>
                      </a:ext>
                    </a:extLst>
                  </p:cNvPr>
                  <p:cNvSpPr/>
                  <p:nvPr/>
                </p:nvSpPr>
                <p:spPr>
                  <a:xfrm rot="1476413">
                    <a:off x="2875338" y="2259133"/>
                    <a:ext cx="2643076" cy="138306"/>
                  </a:xfrm>
                  <a:prstGeom prst="rect">
                    <a:avLst/>
                  </a:prstGeom>
                  <a:solidFill>
                    <a:srgbClr val="ADA3FB"/>
                  </a:solidFill>
                  <a:ln>
                    <a:solidFill>
                      <a:srgbClr val="ADA3F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80"/>
                  </a:p>
                </p:txBody>
              </p:sp>
            </p:grp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CEEAA81A-1B71-46EC-81EC-1FB9DB769989}"/>
                    </a:ext>
                  </a:extLst>
                </p:cNvPr>
                <p:cNvGrpSpPr/>
                <p:nvPr/>
              </p:nvGrpSpPr>
              <p:grpSpPr>
                <a:xfrm>
                  <a:off x="538231" y="1548514"/>
                  <a:ext cx="190824" cy="1629765"/>
                  <a:chOff x="1256052" y="2666036"/>
                  <a:chExt cx="362343" cy="3084355"/>
                </a:xfrm>
              </p:grpSpPr>
              <p:cxnSp>
                <p:nvCxnSpPr>
                  <p:cNvPr id="26" name="Straight Arrow Connector 25">
                    <a:extLst>
                      <a:ext uri="{FF2B5EF4-FFF2-40B4-BE49-F238E27FC236}">
                        <a16:creationId xmlns:a16="http://schemas.microsoft.com/office/drawing/2014/main" id="{25ADB3E1-2429-487D-BF66-6CE222709B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373046" y="3637653"/>
                    <a:ext cx="23722" cy="2112738"/>
                  </a:xfrm>
                  <a:prstGeom prst="straightConnector1">
                    <a:avLst/>
                  </a:prstGeom>
                  <a:ln w="571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E5330439-897A-4605-BF2D-9D4C81277F06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7"/>
                    </p:custDataLst>
                  </p:nvPr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56052" y="2666036"/>
                    <a:ext cx="362343" cy="756792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BFAFC84C-8138-4F1E-8F8F-A705B32FA4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9532" y="3170547"/>
                  <a:ext cx="6255128" cy="773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836BA49-974B-4237-9563-7C9BEF8C84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48217" y="3618505"/>
                <a:ext cx="318596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D3B895D-CB4B-4CA9-A927-35FD618CE35C}"/>
                  </a:ext>
                </a:extLst>
              </p:cNvPr>
              <p:cNvSpPr txBox="1"/>
              <p:nvPr/>
            </p:nvSpPr>
            <p:spPr>
              <a:xfrm>
                <a:off x="12753669" y="3019854"/>
                <a:ext cx="4549530" cy="1727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114" b="1" dirty="0"/>
                  <a:t>Design</a:t>
                </a:r>
                <a:r>
                  <a:rPr lang="en-US" sz="4114" dirty="0"/>
                  <a:t> 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0BF0DCE-100F-47F9-8887-1C3DCFCE22E4}"/>
                  </a:ext>
                </a:extLst>
              </p:cNvPr>
              <p:cNvSpPr txBox="1"/>
              <p:nvPr/>
            </p:nvSpPr>
            <p:spPr>
              <a:xfrm>
                <a:off x="4428864" y="4720401"/>
                <a:ext cx="8994518" cy="17275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114" b="1" dirty="0"/>
                  <a:t>Support Domain</a:t>
                </a:r>
                <a:endParaRPr lang="en-US" sz="4114" dirty="0"/>
              </a:p>
            </p:txBody>
          </p: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D43B131-50E0-466E-A085-D80C4298CDE4}"/>
                </a:ext>
              </a:extLst>
            </p:cNvPr>
            <p:cNvCxnSpPr/>
            <p:nvPr/>
          </p:nvCxnSpPr>
          <p:spPr>
            <a:xfrm>
              <a:off x="12779109" y="4580427"/>
              <a:ext cx="334264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FA5654A-8952-4C50-882B-2B6347C5ECAE}"/>
                </a:ext>
              </a:extLst>
            </p:cNvPr>
            <p:cNvCxnSpPr/>
            <p:nvPr/>
          </p:nvCxnSpPr>
          <p:spPr>
            <a:xfrm>
              <a:off x="25118790" y="4239559"/>
              <a:ext cx="334264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861CFB6-49F7-4A0F-842D-928308392BEC}"/>
                </a:ext>
              </a:extLst>
            </p:cNvPr>
            <p:cNvCxnSpPr/>
            <p:nvPr/>
          </p:nvCxnSpPr>
          <p:spPr>
            <a:xfrm>
              <a:off x="36286809" y="4297104"/>
              <a:ext cx="334264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3F47A08-7F60-406A-AD5A-2407A6E02BF8}"/>
              </a:ext>
            </a:extLst>
          </p:cNvPr>
          <p:cNvSpPr/>
          <p:nvPr/>
        </p:nvSpPr>
        <p:spPr>
          <a:xfrm>
            <a:off x="632074" y="41263906"/>
            <a:ext cx="31755385" cy="200297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8377" tIns="39189" rIns="78377" bIns="391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23" dirty="0"/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397986EB-462A-40CB-9117-20E843493414}"/>
              </a:ext>
            </a:extLst>
          </p:cNvPr>
          <p:cNvGrpSpPr/>
          <p:nvPr/>
        </p:nvGrpSpPr>
        <p:grpSpPr>
          <a:xfrm>
            <a:off x="23438435" y="41645210"/>
            <a:ext cx="9887618" cy="1134609"/>
            <a:chOff x="8682533" y="31027908"/>
            <a:chExt cx="11535555" cy="132371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40BA485-DFBA-4E3C-9A85-A47929D3ED2C}"/>
                </a:ext>
              </a:extLst>
            </p:cNvPr>
            <p:cNvSpPr txBox="1"/>
            <p:nvPr/>
          </p:nvSpPr>
          <p:spPr>
            <a:xfrm>
              <a:off x="10771485" y="31089600"/>
              <a:ext cx="9446603" cy="1215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171" dirty="0">
                  <a:hlinkClick r:id="rId22"/>
                </a:rPr>
                <a:t>ksuresh@wisc.edu</a:t>
              </a:r>
              <a:r>
                <a:rPr lang="en-US" sz="6171" dirty="0"/>
                <a:t>					</a:t>
              </a:r>
            </a:p>
          </p:txBody>
        </p:sp>
        <p:pic>
          <p:nvPicPr>
            <p:cNvPr id="1024" name="Picture 1023" descr="A close up of a logo&#10;&#10;Description automatically generated">
              <a:extLst>
                <a:ext uri="{FF2B5EF4-FFF2-40B4-BE49-F238E27FC236}">
                  <a16:creationId xmlns:a16="http://schemas.microsoft.com/office/drawing/2014/main" id="{2F4F1803-2BA8-40D7-BB44-AD25D49D1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4"/>
                </a:ext>
              </a:extLst>
            </a:blip>
            <a:stretch>
              <a:fillRect/>
            </a:stretch>
          </p:blipFill>
          <p:spPr>
            <a:xfrm>
              <a:off x="8682533" y="31027908"/>
              <a:ext cx="1872072" cy="1323711"/>
            </a:xfrm>
            <a:prstGeom prst="rect">
              <a:avLst/>
            </a:prstGeom>
          </p:spPr>
        </p:pic>
      </p:grp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FDB68041-8EAE-4A38-9B73-B87C72545D5F}"/>
              </a:ext>
            </a:extLst>
          </p:cNvPr>
          <p:cNvGrpSpPr/>
          <p:nvPr/>
        </p:nvGrpSpPr>
        <p:grpSpPr>
          <a:xfrm>
            <a:off x="5634697" y="41642496"/>
            <a:ext cx="7440966" cy="1373299"/>
            <a:chOff x="21610061" y="29179123"/>
            <a:chExt cx="8681127" cy="1602182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0A40AC4-6815-42CE-89FF-3DE9A5D1AA34}"/>
                </a:ext>
              </a:extLst>
            </p:cNvPr>
            <p:cNvSpPr/>
            <p:nvPr/>
          </p:nvSpPr>
          <p:spPr>
            <a:xfrm>
              <a:off x="23086096" y="29327416"/>
              <a:ext cx="7205092" cy="1215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171" dirty="0"/>
                <a:t>www.ersl.wisc.edu</a:t>
              </a:r>
            </a:p>
          </p:txBody>
        </p:sp>
        <p:pic>
          <p:nvPicPr>
            <p:cNvPr id="1027" name="Picture 1026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C27A29B3-F3D8-4FCC-B3AD-B575CC708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6"/>
                </a:ext>
              </a:extLst>
            </a:blip>
            <a:stretch>
              <a:fillRect/>
            </a:stretch>
          </p:blipFill>
          <p:spPr>
            <a:xfrm>
              <a:off x="21610061" y="29179123"/>
              <a:ext cx="1602181" cy="1602182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A4DB476-72C3-404D-80B7-427FF3BA890F}"/>
              </a:ext>
            </a:extLst>
          </p:cNvPr>
          <p:cNvGrpSpPr/>
          <p:nvPr/>
        </p:nvGrpSpPr>
        <p:grpSpPr>
          <a:xfrm>
            <a:off x="13080277" y="41671689"/>
            <a:ext cx="11865724" cy="1134609"/>
            <a:chOff x="8682533" y="31027908"/>
            <a:chExt cx="13843345" cy="1323711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3C230DB-5CBC-4F96-AFFD-C115E700BCAE}"/>
                </a:ext>
              </a:extLst>
            </p:cNvPr>
            <p:cNvSpPr txBox="1"/>
            <p:nvPr/>
          </p:nvSpPr>
          <p:spPr>
            <a:xfrm>
              <a:off x="10771485" y="31089600"/>
              <a:ext cx="11754393" cy="1215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171" dirty="0">
                  <a:hlinkClick r:id="rId22"/>
                </a:rPr>
                <a:t>achandrasek3@wisc.edu</a:t>
              </a:r>
              <a:r>
                <a:rPr lang="en-US" sz="6171" dirty="0"/>
                <a:t>					</a:t>
              </a:r>
            </a:p>
          </p:txBody>
        </p:sp>
        <p:pic>
          <p:nvPicPr>
            <p:cNvPr id="72" name="Picture 71" descr="A close up of a logo&#10;&#10;Description automatically generated">
              <a:extLst>
                <a:ext uri="{FF2B5EF4-FFF2-40B4-BE49-F238E27FC236}">
                  <a16:creationId xmlns:a16="http://schemas.microsoft.com/office/drawing/2014/main" id="{ABB4368B-F22B-4E33-8B3C-878A96BA0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4"/>
                </a:ext>
              </a:extLst>
            </a:blip>
            <a:stretch>
              <a:fillRect/>
            </a:stretch>
          </p:blipFill>
          <p:spPr>
            <a:xfrm>
              <a:off x="8682533" y="31027908"/>
              <a:ext cx="1872072" cy="1323711"/>
            </a:xfrm>
            <a:prstGeom prst="rect">
              <a:avLst/>
            </a:prstGeom>
          </p:spPr>
        </p:pic>
      </p:grpSp>
      <p:pic>
        <p:nvPicPr>
          <p:cNvPr id="1043" name="Picture 4" descr="Image result for uw madison logo">
            <a:extLst>
              <a:ext uri="{FF2B5EF4-FFF2-40B4-BE49-F238E27FC236}">
                <a16:creationId xmlns:a16="http://schemas.microsoft.com/office/drawing/2014/main" id="{1E5BD26C-42E0-4289-88AF-9B9BAF9AC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49" y="41484821"/>
            <a:ext cx="4759461" cy="159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EF62ECD2-7FBB-4D2B-B4DF-C4C6849C421B}"/>
              </a:ext>
            </a:extLst>
          </p:cNvPr>
          <p:cNvGrpSpPr/>
          <p:nvPr/>
        </p:nvGrpSpPr>
        <p:grpSpPr>
          <a:xfrm>
            <a:off x="667442" y="9769396"/>
            <a:ext cx="4782775" cy="4824295"/>
            <a:chOff x="663838" y="9564869"/>
            <a:chExt cx="5390041" cy="5251839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243E9D3A-5C0A-469E-A1F8-BA8E38A0B904}"/>
                </a:ext>
              </a:extLst>
            </p:cNvPr>
            <p:cNvGrpSpPr/>
            <p:nvPr/>
          </p:nvGrpSpPr>
          <p:grpSpPr>
            <a:xfrm>
              <a:off x="663838" y="9564869"/>
              <a:ext cx="5390041" cy="4595031"/>
              <a:chOff x="1710846" y="1400175"/>
              <a:chExt cx="5390041" cy="4595031"/>
            </a:xfrm>
          </p:grpSpPr>
          <p:pic>
            <p:nvPicPr>
              <p:cNvPr id="128" name="Picture 127">
                <a:extLst>
                  <a:ext uri="{FF2B5EF4-FFF2-40B4-BE49-F238E27FC236}">
                    <a16:creationId xmlns:a16="http://schemas.microsoft.com/office/drawing/2014/main" id="{360CD5A5-ADE2-4EAF-833F-56F6E046ED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8">
                <a:extLst>
                  <a:ext uri="{BEBA8EAE-BF5A-486C-A8C5-ECC9F3942E4B}">
                    <a14:imgProps xmlns:a14="http://schemas.microsoft.com/office/drawing/2010/main">
                      <a14:imgLayer r:embed="rId29">
                        <a14:imgEffect>
                          <a14:brightnessContrast brigh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360" t="3518" r="8889" b="13334"/>
              <a:stretch/>
            </p:blipFill>
            <p:spPr>
              <a:xfrm>
                <a:off x="2043112" y="1400175"/>
                <a:ext cx="5057775" cy="4276726"/>
              </a:xfrm>
              <a:prstGeom prst="rect">
                <a:avLst/>
              </a:prstGeom>
            </p:spPr>
          </p:pic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65651B98-00B9-408F-A582-02F41BC68279}"/>
                  </a:ext>
                </a:extLst>
              </p:cNvPr>
              <p:cNvGrpSpPr/>
              <p:nvPr/>
            </p:nvGrpSpPr>
            <p:grpSpPr>
              <a:xfrm>
                <a:off x="2011122" y="5542448"/>
                <a:ext cx="5089765" cy="382102"/>
                <a:chOff x="2011122" y="5542448"/>
                <a:chExt cx="5089765" cy="382102"/>
              </a:xfrm>
            </p:grpSpPr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441BED15-19A9-4738-BE94-5656119E1E10}"/>
                    </a:ext>
                  </a:extLst>
                </p:cNvPr>
                <p:cNvSpPr/>
                <p:nvPr/>
              </p:nvSpPr>
              <p:spPr>
                <a:xfrm>
                  <a:off x="2043112" y="5543550"/>
                  <a:ext cx="5057775" cy="133351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37" name="Group 136">
                  <a:extLst>
                    <a:ext uri="{FF2B5EF4-FFF2-40B4-BE49-F238E27FC236}">
                      <a16:creationId xmlns:a16="http://schemas.microsoft.com/office/drawing/2014/main" id="{53E6A0C4-F42C-491E-B51D-4C02A99A6AAD}"/>
                    </a:ext>
                  </a:extLst>
                </p:cNvPr>
                <p:cNvGrpSpPr/>
                <p:nvPr/>
              </p:nvGrpSpPr>
              <p:grpSpPr>
                <a:xfrm>
                  <a:off x="2011122" y="5675799"/>
                  <a:ext cx="5089765" cy="248751"/>
                  <a:chOff x="2011122" y="5675799"/>
                  <a:chExt cx="5089765" cy="248751"/>
                </a:xfrm>
              </p:grpSpPr>
              <p:grpSp>
                <p:nvGrpSpPr>
                  <p:cNvPr id="138" name="Group 137">
                    <a:extLst>
                      <a:ext uri="{FF2B5EF4-FFF2-40B4-BE49-F238E27FC236}">
                        <a16:creationId xmlns:a16="http://schemas.microsoft.com/office/drawing/2014/main" id="{04A35145-7B2B-4FA0-9A4C-BE40FE98580C}"/>
                      </a:ext>
                    </a:extLst>
                  </p:cNvPr>
                  <p:cNvGrpSpPr/>
                  <p:nvPr/>
                </p:nvGrpSpPr>
                <p:grpSpPr>
                  <a:xfrm>
                    <a:off x="2011122" y="5675799"/>
                    <a:ext cx="2646599" cy="239226"/>
                    <a:chOff x="2011122" y="5675799"/>
                    <a:chExt cx="2646599" cy="239226"/>
                  </a:xfrm>
                </p:grpSpPr>
                <p:cxnSp>
                  <p:nvCxnSpPr>
                    <p:cNvPr id="146" name="Straight Connector 145">
                      <a:extLst>
                        <a:ext uri="{FF2B5EF4-FFF2-40B4-BE49-F238E27FC236}">
                          <a16:creationId xmlns:a16="http://schemas.microsoft.com/office/drawing/2014/main" id="{3DA143C3-C93F-4C27-8D45-E53E6C4E065B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043112" y="5676901"/>
                      <a:ext cx="100013" cy="228599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7" name="Straight Connector 146">
                      <a:extLst>
                        <a:ext uri="{FF2B5EF4-FFF2-40B4-BE49-F238E27FC236}">
                          <a16:creationId xmlns:a16="http://schemas.microsoft.com/office/drawing/2014/main" id="{D448F00F-4F4B-4A2C-9A1A-4311BA0D9AE4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528887" y="5676901"/>
                      <a:ext cx="100013" cy="228599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8" name="Straight Connector 147">
                      <a:extLst>
                        <a:ext uri="{FF2B5EF4-FFF2-40B4-BE49-F238E27FC236}">
                          <a16:creationId xmlns:a16="http://schemas.microsoft.com/office/drawing/2014/main" id="{339DED6C-5FA6-4B04-879A-2A970C957F38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043236" y="5676901"/>
                      <a:ext cx="100013" cy="228599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9" name="Straight Connector 148">
                      <a:extLst>
                        <a:ext uri="{FF2B5EF4-FFF2-40B4-BE49-F238E27FC236}">
                          <a16:creationId xmlns:a16="http://schemas.microsoft.com/office/drawing/2014/main" id="{B5B851AE-506C-495B-B693-B6C1D80AD3CA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557585" y="5676901"/>
                      <a:ext cx="100013" cy="228599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0" name="Straight Connector 149">
                      <a:extLst>
                        <a:ext uri="{FF2B5EF4-FFF2-40B4-BE49-F238E27FC236}">
                          <a16:creationId xmlns:a16="http://schemas.microsoft.com/office/drawing/2014/main" id="{25DBE8D4-C0CF-4496-8B2D-AFD7DE319095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4071933" y="5686426"/>
                      <a:ext cx="100013" cy="228599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1" name="Straight Connector 150">
                      <a:extLst>
                        <a:ext uri="{FF2B5EF4-FFF2-40B4-BE49-F238E27FC236}">
                          <a16:creationId xmlns:a16="http://schemas.microsoft.com/office/drawing/2014/main" id="{009D7D2B-C61F-470D-9DEF-80CE26EAFBCF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4557708" y="5676901"/>
                      <a:ext cx="100013" cy="228599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68" name="Straight Connector 1067">
                      <a:extLst>
                        <a:ext uri="{FF2B5EF4-FFF2-40B4-BE49-F238E27FC236}">
                          <a16:creationId xmlns:a16="http://schemas.microsoft.com/office/drawing/2014/main" id="{7AAB5FC6-8FE5-429E-B53B-A34BE8A279A9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011122" y="5675799"/>
                      <a:ext cx="100013" cy="228599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70" name="Straight Connector 1069">
                      <a:extLst>
                        <a:ext uri="{FF2B5EF4-FFF2-40B4-BE49-F238E27FC236}">
                          <a16:creationId xmlns:a16="http://schemas.microsoft.com/office/drawing/2014/main" id="{09AB18AD-50F0-4DB5-A688-8F5FCB67E0FB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496897" y="5675799"/>
                      <a:ext cx="100013" cy="228599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39" name="Group 138">
                    <a:extLst>
                      <a:ext uri="{FF2B5EF4-FFF2-40B4-BE49-F238E27FC236}">
                        <a16:creationId xmlns:a16="http://schemas.microsoft.com/office/drawing/2014/main" id="{E5833C8F-AE35-4D74-9B6F-7371BFB9E8DB}"/>
                      </a:ext>
                    </a:extLst>
                  </p:cNvPr>
                  <p:cNvGrpSpPr/>
                  <p:nvPr/>
                </p:nvGrpSpPr>
                <p:grpSpPr>
                  <a:xfrm>
                    <a:off x="4557708" y="5686426"/>
                    <a:ext cx="2543179" cy="238124"/>
                    <a:chOff x="2043112" y="5676901"/>
                    <a:chExt cx="2614609" cy="238124"/>
                  </a:xfrm>
                </p:grpSpPr>
                <p:cxnSp>
                  <p:nvCxnSpPr>
                    <p:cNvPr id="140" name="Straight Connector 139">
                      <a:extLst>
                        <a:ext uri="{FF2B5EF4-FFF2-40B4-BE49-F238E27FC236}">
                          <a16:creationId xmlns:a16="http://schemas.microsoft.com/office/drawing/2014/main" id="{FB37608C-579C-4AD1-84BD-03927966E033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043112" y="5676901"/>
                      <a:ext cx="100013" cy="228599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1" name="Straight Connector 140">
                      <a:extLst>
                        <a:ext uri="{FF2B5EF4-FFF2-40B4-BE49-F238E27FC236}">
                          <a16:creationId xmlns:a16="http://schemas.microsoft.com/office/drawing/2014/main" id="{386154CA-0A37-4DD8-9047-C36669D595EB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528887" y="5676901"/>
                      <a:ext cx="100013" cy="228599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2" name="Straight Connector 141">
                      <a:extLst>
                        <a:ext uri="{FF2B5EF4-FFF2-40B4-BE49-F238E27FC236}">
                          <a16:creationId xmlns:a16="http://schemas.microsoft.com/office/drawing/2014/main" id="{72A8A2B8-5BCA-46A1-ABD1-2BD0E3D96ADB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043236" y="5676901"/>
                      <a:ext cx="100013" cy="228599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3" name="Straight Connector 142">
                      <a:extLst>
                        <a:ext uri="{FF2B5EF4-FFF2-40B4-BE49-F238E27FC236}">
                          <a16:creationId xmlns:a16="http://schemas.microsoft.com/office/drawing/2014/main" id="{6664B9E8-411F-43C7-819D-35FB20146C4E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557585" y="5676901"/>
                      <a:ext cx="100013" cy="228599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4" name="Straight Connector 143">
                      <a:extLst>
                        <a:ext uri="{FF2B5EF4-FFF2-40B4-BE49-F238E27FC236}">
                          <a16:creationId xmlns:a16="http://schemas.microsoft.com/office/drawing/2014/main" id="{8F4F7005-AECD-432A-BA77-63EA48C4A232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4071933" y="5686426"/>
                      <a:ext cx="100013" cy="228599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5" name="Straight Connector 144">
                      <a:extLst>
                        <a:ext uri="{FF2B5EF4-FFF2-40B4-BE49-F238E27FC236}">
                          <a16:creationId xmlns:a16="http://schemas.microsoft.com/office/drawing/2014/main" id="{755C3C1E-03CF-4DB8-A9E9-0DA739E4808E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4557708" y="5676901"/>
                      <a:ext cx="100013" cy="228599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71" name="Straight Connector 1070">
                      <a:extLst>
                        <a:ext uri="{FF2B5EF4-FFF2-40B4-BE49-F238E27FC236}">
                          <a16:creationId xmlns:a16="http://schemas.microsoft.com/office/drawing/2014/main" id="{EF18606F-43F7-425F-B7C1-A461E55C5E81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4039044" y="5685325"/>
                      <a:ext cx="100013" cy="228599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067" name="Rectangle 1066">
                  <a:extLst>
                    <a:ext uri="{FF2B5EF4-FFF2-40B4-BE49-F238E27FC236}">
                      <a16:creationId xmlns:a16="http://schemas.microsoft.com/office/drawing/2014/main" id="{D63B1BE8-5872-4D28-A92B-312840979C28}"/>
                    </a:ext>
                  </a:extLst>
                </p:cNvPr>
                <p:cNvSpPr/>
                <p:nvPr/>
              </p:nvSpPr>
              <p:spPr>
                <a:xfrm>
                  <a:off x="2011122" y="5542448"/>
                  <a:ext cx="5057775" cy="133351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345B2E68-1B44-4950-9621-54C10312FCBB}"/>
                  </a:ext>
                </a:extLst>
              </p:cNvPr>
              <p:cNvGrpSpPr/>
              <p:nvPr/>
            </p:nvGrpSpPr>
            <p:grpSpPr>
              <a:xfrm>
                <a:off x="1710846" y="2142720"/>
                <a:ext cx="394333" cy="3553231"/>
                <a:chOff x="1245520" y="2189843"/>
                <a:chExt cx="394333" cy="3553231"/>
              </a:xfrm>
            </p:grpSpPr>
            <p:cxnSp>
              <p:nvCxnSpPr>
                <p:cNvPr id="134" name="Straight Arrow Connector 133">
                  <a:extLst>
                    <a:ext uri="{FF2B5EF4-FFF2-40B4-BE49-F238E27FC236}">
                      <a16:creationId xmlns:a16="http://schemas.microsoft.com/office/drawing/2014/main" id="{182511D9-3D5C-4F15-BA98-1B0F506BE1F1}"/>
                    </a:ext>
                  </a:extLst>
                </p:cNvPr>
                <p:cNvCxnSpPr/>
                <p:nvPr/>
              </p:nvCxnSpPr>
              <p:spPr>
                <a:xfrm flipV="1">
                  <a:off x="1379621" y="3039979"/>
                  <a:ext cx="0" cy="2703095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35" name="Picture 134">
                  <a:extLst>
                    <a:ext uri="{FF2B5EF4-FFF2-40B4-BE49-F238E27FC236}">
                      <a16:creationId xmlns:a16="http://schemas.microsoft.com/office/drawing/2014/main" id="{EAC6F17F-9311-46C2-899C-E092F4D43E5E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5"/>
                  </p:custDataLst>
                </p:nvPr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77510" y="2190945"/>
                  <a:ext cx="362343" cy="756792"/>
                </a:xfrm>
                <a:prstGeom prst="rect">
                  <a:avLst/>
                </a:prstGeom>
              </p:spPr>
            </p:pic>
            <p:cxnSp>
              <p:nvCxnSpPr>
                <p:cNvPr id="1072" name="Straight Arrow Connector 1071">
                  <a:extLst>
                    <a:ext uri="{FF2B5EF4-FFF2-40B4-BE49-F238E27FC236}">
                      <a16:creationId xmlns:a16="http://schemas.microsoft.com/office/drawing/2014/main" id="{CDFD180D-E281-4E50-8C00-A4FE608A7EA3}"/>
                    </a:ext>
                  </a:extLst>
                </p:cNvPr>
                <p:cNvCxnSpPr/>
                <p:nvPr/>
              </p:nvCxnSpPr>
              <p:spPr>
                <a:xfrm flipV="1">
                  <a:off x="1347631" y="3038878"/>
                  <a:ext cx="0" cy="2703094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073" name="Picture 1072">
                  <a:extLst>
                    <a:ext uri="{FF2B5EF4-FFF2-40B4-BE49-F238E27FC236}">
                      <a16:creationId xmlns:a16="http://schemas.microsoft.com/office/drawing/2014/main" id="{6C32290A-BFCB-408B-9F7C-58534F16209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6"/>
                  </p:custDataLst>
                </p:nvPr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45520" y="2189843"/>
                  <a:ext cx="362343" cy="756792"/>
                </a:xfrm>
                <a:prstGeom prst="rect">
                  <a:avLst/>
                </a:prstGeom>
              </p:spPr>
            </p:pic>
          </p:grp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76C07A65-C826-4F9D-9CB0-932699683A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71946" y="2900614"/>
                <a:ext cx="2359156" cy="2642936"/>
              </a:xfrm>
              <a:prstGeom prst="line">
                <a:avLst/>
              </a:prstGeom>
              <a:ln w="57150">
                <a:solidFill>
                  <a:schemeClr val="tx1">
                    <a:alpha val="76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" name="Arc 131">
                <a:extLst>
                  <a:ext uri="{FF2B5EF4-FFF2-40B4-BE49-F238E27FC236}">
                    <a16:creationId xmlns:a16="http://schemas.microsoft.com/office/drawing/2014/main" id="{87E02216-AFA9-4639-9136-B2967FA75A28}"/>
                  </a:ext>
                </a:extLst>
              </p:cNvPr>
              <p:cNvSpPr/>
              <p:nvPr/>
            </p:nvSpPr>
            <p:spPr>
              <a:xfrm rot="16200000">
                <a:off x="5655742" y="5133975"/>
                <a:ext cx="903312" cy="819150"/>
              </a:xfrm>
              <a:prstGeom prst="arc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C6877696-92FD-41AE-B9CF-2A72D093465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74859" y="4669788"/>
                <a:ext cx="755650" cy="701321"/>
              </a:xfrm>
              <a:prstGeom prst="rect">
                <a:avLst/>
              </a:prstGeom>
            </p:spPr>
          </p:pic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0E440A21-34C0-4340-B954-2E203438EC25}"/>
                </a:ext>
              </a:extLst>
            </p:cNvPr>
            <p:cNvSpPr txBox="1"/>
            <p:nvPr/>
          </p:nvSpPr>
          <p:spPr>
            <a:xfrm>
              <a:off x="1613935" y="14170377"/>
              <a:ext cx="38908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3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Overhanging print</a:t>
              </a:r>
              <a:endPara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034" name="Picture 1033">
            <a:extLst>
              <a:ext uri="{FF2B5EF4-FFF2-40B4-BE49-F238E27FC236}">
                <a16:creationId xmlns:a16="http://schemas.microsoft.com/office/drawing/2014/main" id="{EDFC4C64-305D-4E8D-9001-A8E5EA49A665}"/>
              </a:ext>
            </a:extLst>
          </p:cNvPr>
          <p:cNvPicPr>
            <a:picLocks noChangeAspect="1"/>
          </p:cNvPicPr>
          <p:nvPr/>
        </p:nvPicPr>
        <p:blipFill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2"/>
              </a:ext>
            </a:extLst>
          </a:blip>
          <a:stretch>
            <a:fillRect/>
          </a:stretch>
        </p:blipFill>
        <p:spPr>
          <a:xfrm>
            <a:off x="6834550" y="8700061"/>
            <a:ext cx="937749" cy="937749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4C9C71C5-E343-4B8D-BD2F-3D6F2AC37A44}"/>
              </a:ext>
            </a:extLst>
          </p:cNvPr>
          <p:cNvGrpSpPr/>
          <p:nvPr/>
        </p:nvGrpSpPr>
        <p:grpSpPr>
          <a:xfrm>
            <a:off x="10330692" y="9764655"/>
            <a:ext cx="3913238" cy="5448198"/>
            <a:chOff x="10334406" y="9917070"/>
            <a:chExt cx="3913238" cy="5448198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26085904-3390-4E99-A1C0-CE19A7ABC586}"/>
                </a:ext>
              </a:extLst>
            </p:cNvPr>
            <p:cNvSpPr txBox="1"/>
            <p:nvPr/>
          </p:nvSpPr>
          <p:spPr>
            <a:xfrm>
              <a:off x="10334406" y="13610942"/>
              <a:ext cx="391323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Support structure material wastage FDM</a:t>
              </a:r>
              <a:endPara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551EE1F0-10D0-4E40-A011-CFE0337DC9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81" t="11638" r="18658" b="13496"/>
            <a:stretch/>
          </p:blipFill>
          <p:spPr>
            <a:xfrm>
              <a:off x="10687200" y="9917070"/>
              <a:ext cx="3257792" cy="3329831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20B9BF2-1B54-4230-B90F-63B24BAD558D}"/>
              </a:ext>
            </a:extLst>
          </p:cNvPr>
          <p:cNvGrpSpPr/>
          <p:nvPr/>
        </p:nvGrpSpPr>
        <p:grpSpPr>
          <a:xfrm>
            <a:off x="5309631" y="9746599"/>
            <a:ext cx="5136088" cy="4624305"/>
            <a:chOff x="5727745" y="9898677"/>
            <a:chExt cx="5136088" cy="4624305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8B04C160-7176-4B20-ADDF-F3A5685BC608}"/>
                </a:ext>
              </a:extLst>
            </p:cNvPr>
            <p:cNvSpPr txBox="1"/>
            <p:nvPr/>
          </p:nvSpPr>
          <p:spPr>
            <a:xfrm>
              <a:off x="5727745" y="13481758"/>
              <a:ext cx="5136088" cy="1041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Support structure material consumption FDM</a:t>
              </a:r>
              <a:endPara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C2954196-A132-4E06-B17D-2184F96EF6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84" t="9930" r="18986" b="16558"/>
            <a:stretch/>
          </p:blipFill>
          <p:spPr>
            <a:xfrm>
              <a:off x="6679696" y="9898677"/>
              <a:ext cx="3232186" cy="3329831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80E0240-E89D-4BD2-9ACB-F96DD106C9A9}"/>
              </a:ext>
            </a:extLst>
          </p:cNvPr>
          <p:cNvGrpSpPr/>
          <p:nvPr/>
        </p:nvGrpSpPr>
        <p:grpSpPr>
          <a:xfrm>
            <a:off x="867375" y="16074675"/>
            <a:ext cx="8108576" cy="4059894"/>
            <a:chOff x="865683" y="15746565"/>
            <a:chExt cx="8108576" cy="4059894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B2C7F939-D62D-4902-AC52-16BDDBDB91C6}"/>
                </a:ext>
              </a:extLst>
            </p:cNvPr>
            <p:cNvGrpSpPr/>
            <p:nvPr/>
          </p:nvGrpSpPr>
          <p:grpSpPr>
            <a:xfrm>
              <a:off x="865683" y="15746565"/>
              <a:ext cx="8108576" cy="2760467"/>
              <a:chOff x="593921" y="15120715"/>
              <a:chExt cx="8108576" cy="2760467"/>
            </a:xfrm>
          </p:grpSpPr>
          <p:pic>
            <p:nvPicPr>
              <p:cNvPr id="167" name="Content Placeholder 5 2">
                <a:extLst>
                  <a:ext uri="{FF2B5EF4-FFF2-40B4-BE49-F238E27FC236}">
                    <a16:creationId xmlns:a16="http://schemas.microsoft.com/office/drawing/2014/main" id="{D405007A-D964-4174-B27F-28593E1D8E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449" r="18210"/>
              <a:stretch/>
            </p:blipFill>
            <p:spPr>
              <a:xfrm>
                <a:off x="4789261" y="15160180"/>
                <a:ext cx="3913236" cy="2721002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6D3B1CCD-F159-4E8B-A38D-518EF6A2F9EE}"/>
                  </a:ext>
                </a:extLst>
              </p:cNvPr>
              <p:cNvGrpSpPr/>
              <p:nvPr/>
            </p:nvGrpSpPr>
            <p:grpSpPr>
              <a:xfrm>
                <a:off x="593921" y="15120715"/>
                <a:ext cx="4062704" cy="2756706"/>
                <a:chOff x="4350317" y="2010208"/>
                <a:chExt cx="4062704" cy="2756706"/>
              </a:xfrm>
            </p:grpSpPr>
            <p:pic>
              <p:nvPicPr>
                <p:cNvPr id="169" name="Picture 168">
                  <a:extLst>
                    <a:ext uri="{FF2B5EF4-FFF2-40B4-BE49-F238E27FC236}">
                      <a16:creationId xmlns:a16="http://schemas.microsoft.com/office/drawing/2014/main" id="{04F0F6BC-0719-4D2E-BE3F-698CAC2B6F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919" r="22838"/>
                <a:stretch/>
              </p:blipFill>
              <p:spPr>
                <a:xfrm>
                  <a:off x="4722291" y="2049672"/>
                  <a:ext cx="3690730" cy="2717242"/>
                </a:xfrm>
                <a:prstGeom prst="roundRect">
                  <a:avLst>
                    <a:gd name="adj" fmla="val 16667"/>
                  </a:avLst>
                </a:prstGeom>
                <a:ln>
                  <a:noFill/>
                </a:ln>
                <a:effectLst>
                  <a:outerShdw blurRad="76200" dist="38100" dir="78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bevelT w="381000" h="114300" prst="relaxedInset"/>
                  <a:contourClr>
                    <a:srgbClr val="969696"/>
                  </a:contourClr>
                </a:sp3d>
              </p:spPr>
            </p:pic>
            <p:grpSp>
              <p:nvGrpSpPr>
                <p:cNvPr id="170" name="Group 169">
                  <a:extLst>
                    <a:ext uri="{FF2B5EF4-FFF2-40B4-BE49-F238E27FC236}">
                      <a16:creationId xmlns:a16="http://schemas.microsoft.com/office/drawing/2014/main" id="{A72BA28B-A1D1-4E82-AEE0-4A854062E96A}"/>
                    </a:ext>
                  </a:extLst>
                </p:cNvPr>
                <p:cNvGrpSpPr/>
                <p:nvPr/>
              </p:nvGrpSpPr>
              <p:grpSpPr>
                <a:xfrm>
                  <a:off x="4350317" y="2010208"/>
                  <a:ext cx="314219" cy="2756706"/>
                  <a:chOff x="70790" y="2382135"/>
                  <a:chExt cx="314217" cy="2947060"/>
                </a:xfrm>
              </p:grpSpPr>
              <p:cxnSp>
                <p:nvCxnSpPr>
                  <p:cNvPr id="171" name="Straight Arrow Connector 170">
                    <a:extLst>
                      <a:ext uri="{FF2B5EF4-FFF2-40B4-BE49-F238E27FC236}">
                        <a16:creationId xmlns:a16="http://schemas.microsoft.com/office/drawing/2014/main" id="{527D21DB-4EE4-4B17-B3D8-01A98C868E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8943" y="3221572"/>
                    <a:ext cx="0" cy="2107623"/>
                  </a:xfrm>
                  <a:prstGeom prst="straightConnector1">
                    <a:avLst/>
                  </a:prstGeom>
                  <a:ln w="28575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72" name="Picture 171">
                    <a:extLst>
                      <a:ext uri="{FF2B5EF4-FFF2-40B4-BE49-F238E27FC236}">
                        <a16:creationId xmlns:a16="http://schemas.microsoft.com/office/drawing/2014/main" id="{5ABAB8B5-736D-4E40-B714-96B69EC699A8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3"/>
                    </p:custDataLst>
                  </p:nvPr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790" y="2382135"/>
                    <a:ext cx="314217" cy="656276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5BBECBD8-C7C7-40CA-AF72-CD526439B428}"/>
                </a:ext>
              </a:extLst>
            </p:cNvPr>
            <p:cNvSpPr txBox="1"/>
            <p:nvPr/>
          </p:nvSpPr>
          <p:spPr>
            <a:xfrm>
              <a:off x="1237657" y="18606130"/>
              <a:ext cx="77366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Unsupported overhangs in metal printing causes burning</a:t>
              </a:r>
              <a:endPara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6FE1943-0AA3-4673-B1AC-A844502BB38A}"/>
              </a:ext>
            </a:extLst>
          </p:cNvPr>
          <p:cNvGrpSpPr/>
          <p:nvPr/>
        </p:nvGrpSpPr>
        <p:grpSpPr>
          <a:xfrm>
            <a:off x="785159" y="15035658"/>
            <a:ext cx="13128878" cy="824902"/>
            <a:chOff x="682976" y="15302501"/>
            <a:chExt cx="13128878" cy="824902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CEF847F5-9352-451D-A401-A703D12384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7">
              <a:clrChange>
                <a:clrFrom>
                  <a:srgbClr val="FEFEFC"/>
                </a:clrFrom>
                <a:clrTo>
                  <a:srgbClr val="FEFEFC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8"/>
                </a:ext>
              </a:extLst>
            </a:blip>
            <a:srcRect l="28300" t="14942" r="27239" b="18852"/>
            <a:stretch/>
          </p:blipFill>
          <p:spPr>
            <a:xfrm>
              <a:off x="682976" y="15302501"/>
              <a:ext cx="580691" cy="824902"/>
            </a:xfrm>
            <a:prstGeom prst="rect">
              <a:avLst/>
            </a:prstGeom>
          </p:spPr>
        </p:pic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9FB00B7A-90B2-4FAF-846A-6EAC64B8E440}"/>
                </a:ext>
              </a:extLst>
            </p:cNvPr>
            <p:cNvSpPr txBox="1"/>
            <p:nvPr/>
          </p:nvSpPr>
          <p:spPr>
            <a:xfrm>
              <a:off x="1311637" y="15459924"/>
              <a:ext cx="125002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3600" b="1" dirty="0">
                  <a:solidFill>
                    <a:srgbClr val="BE520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Design support structures enabling print with minimal volume</a:t>
              </a:r>
              <a:endParaRPr lang="en-US" sz="3600" b="1" dirty="0">
                <a:solidFill>
                  <a:srgbClr val="BE520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E238BB20-0D59-4FFA-A005-0D8792A3EF7F}"/>
              </a:ext>
            </a:extLst>
          </p:cNvPr>
          <p:cNvGrpSpPr/>
          <p:nvPr/>
        </p:nvGrpSpPr>
        <p:grpSpPr>
          <a:xfrm>
            <a:off x="9225100" y="16585840"/>
            <a:ext cx="5042739" cy="2308324"/>
            <a:chOff x="630329" y="15255169"/>
            <a:chExt cx="5042739" cy="2308324"/>
          </a:xfrm>
        </p:grpSpPr>
        <p:pic>
          <p:nvPicPr>
            <p:cNvPr id="187" name="Picture 186">
              <a:extLst>
                <a:ext uri="{FF2B5EF4-FFF2-40B4-BE49-F238E27FC236}">
                  <a16:creationId xmlns:a16="http://schemas.microsoft.com/office/drawing/2014/main" id="{03B5B975-15D2-4504-84B2-9E078E2FF4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7">
              <a:clrChange>
                <a:clrFrom>
                  <a:srgbClr val="FEFEFC"/>
                </a:clrFrom>
                <a:clrTo>
                  <a:srgbClr val="FEFEFC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8"/>
                </a:ext>
              </a:extLst>
            </a:blip>
            <a:srcRect l="28300" t="14942" r="27239" b="18852"/>
            <a:stretch/>
          </p:blipFill>
          <p:spPr>
            <a:xfrm>
              <a:off x="630329" y="15569980"/>
              <a:ext cx="580691" cy="824902"/>
            </a:xfrm>
            <a:prstGeom prst="rect">
              <a:avLst/>
            </a:prstGeom>
          </p:spPr>
        </p:pic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315B9828-BD93-4107-8BDB-CF4377C7626B}"/>
                </a:ext>
              </a:extLst>
            </p:cNvPr>
            <p:cNvSpPr txBox="1"/>
            <p:nvPr/>
          </p:nvSpPr>
          <p:spPr>
            <a:xfrm>
              <a:off x="1066273" y="15255169"/>
              <a:ext cx="4606795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solidFill>
                    <a:srgbClr val="BE520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Improve heat conductivity to build plate for increased dissipation</a:t>
              </a:r>
              <a:endParaRPr lang="en-US" sz="3600" b="1" dirty="0">
                <a:solidFill>
                  <a:srgbClr val="BE520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480C0F6-323F-48C6-99C1-1600581BE74F}"/>
              </a:ext>
            </a:extLst>
          </p:cNvPr>
          <p:cNvGrpSpPr/>
          <p:nvPr/>
        </p:nvGrpSpPr>
        <p:grpSpPr>
          <a:xfrm>
            <a:off x="14894218" y="8864066"/>
            <a:ext cx="17871034" cy="9114810"/>
            <a:chOff x="465421" y="32264272"/>
            <a:chExt cx="14606812" cy="8574235"/>
          </a:xfrm>
        </p:grpSpPr>
        <p:pic>
          <p:nvPicPr>
            <p:cNvPr id="183" name="Picture 182" descr="A close up of a logo&#10;&#10;Description automatically generated">
              <a:extLst>
                <a:ext uri="{FF2B5EF4-FFF2-40B4-BE49-F238E27FC236}">
                  <a16:creationId xmlns:a16="http://schemas.microsoft.com/office/drawing/2014/main" id="{1BE6E23D-AA80-4CFD-BFFC-03D1C5800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0"/>
                </a:ext>
              </a:extLst>
            </a:blip>
            <a:stretch>
              <a:fillRect/>
            </a:stretch>
          </p:blipFill>
          <p:spPr>
            <a:xfrm>
              <a:off x="7146773" y="32455589"/>
              <a:ext cx="929285" cy="906053"/>
            </a:xfrm>
            <a:prstGeom prst="rect">
              <a:avLst/>
            </a:prstGeom>
          </p:spPr>
        </p:pic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34312E43-8A32-4B19-A878-79ACC43985F6}"/>
                </a:ext>
              </a:extLst>
            </p:cNvPr>
            <p:cNvGrpSpPr/>
            <p:nvPr/>
          </p:nvGrpSpPr>
          <p:grpSpPr>
            <a:xfrm>
              <a:off x="465421" y="32264272"/>
              <a:ext cx="14606812" cy="8574235"/>
              <a:chOff x="338558" y="31001110"/>
              <a:chExt cx="14606812" cy="8574235"/>
            </a:xfrm>
          </p:grpSpPr>
          <p:sp>
            <p:nvSpPr>
              <p:cNvPr id="913" name="Rectangle: Rounded Corners 912">
                <a:extLst>
                  <a:ext uri="{FF2B5EF4-FFF2-40B4-BE49-F238E27FC236}">
                    <a16:creationId xmlns:a16="http://schemas.microsoft.com/office/drawing/2014/main" id="{BADD3EBA-4B1E-4AD7-956A-CD6F7AD0ECCC}"/>
                  </a:ext>
                </a:extLst>
              </p:cNvPr>
              <p:cNvSpPr/>
              <p:nvPr/>
            </p:nvSpPr>
            <p:spPr>
              <a:xfrm>
                <a:off x="338558" y="31001110"/>
                <a:ext cx="14606812" cy="8574235"/>
              </a:xfrm>
              <a:prstGeom prst="roundRect">
                <a:avLst/>
              </a:prstGeom>
              <a:solidFill>
                <a:schemeClr val="bg1">
                  <a:alpha val="12000"/>
                </a:schemeClr>
              </a:solidFill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8377" tIns="39189" rIns="78377" bIns="391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23" dirty="0"/>
              </a:p>
            </p:txBody>
          </p:sp>
          <p:grpSp>
            <p:nvGrpSpPr>
              <p:cNvPr id="938" name="Group 937">
                <a:extLst>
                  <a:ext uri="{FF2B5EF4-FFF2-40B4-BE49-F238E27FC236}">
                    <a16:creationId xmlns:a16="http://schemas.microsoft.com/office/drawing/2014/main" id="{694148A0-BDD5-4F00-9ECE-2A879F10D009}"/>
                  </a:ext>
                </a:extLst>
              </p:cNvPr>
              <p:cNvGrpSpPr/>
              <p:nvPr/>
            </p:nvGrpSpPr>
            <p:grpSpPr>
              <a:xfrm>
                <a:off x="12034098" y="31312182"/>
                <a:ext cx="2815151" cy="3755897"/>
                <a:chOff x="10338894" y="32031320"/>
                <a:chExt cx="2815151" cy="3755897"/>
              </a:xfrm>
            </p:grpSpPr>
            <p:grpSp>
              <p:nvGrpSpPr>
                <p:cNvPr id="937" name="Group 936">
                  <a:extLst>
                    <a:ext uri="{FF2B5EF4-FFF2-40B4-BE49-F238E27FC236}">
                      <a16:creationId xmlns:a16="http://schemas.microsoft.com/office/drawing/2014/main" id="{DF4B9D4B-34D7-4C86-B97D-747AAB37DA21}"/>
                    </a:ext>
                  </a:extLst>
                </p:cNvPr>
                <p:cNvGrpSpPr/>
                <p:nvPr/>
              </p:nvGrpSpPr>
              <p:grpSpPr>
                <a:xfrm>
                  <a:off x="10338894" y="32031320"/>
                  <a:ext cx="2815151" cy="3755897"/>
                  <a:chOff x="11430489" y="31637230"/>
                  <a:chExt cx="2815151" cy="3755897"/>
                </a:xfrm>
              </p:grpSpPr>
              <p:grpSp>
                <p:nvGrpSpPr>
                  <p:cNvPr id="936" name="Group 935">
                    <a:extLst>
                      <a:ext uri="{FF2B5EF4-FFF2-40B4-BE49-F238E27FC236}">
                        <a16:creationId xmlns:a16="http://schemas.microsoft.com/office/drawing/2014/main" id="{062AD010-0C33-4291-BA4A-F2B8FDCDE948}"/>
                      </a:ext>
                    </a:extLst>
                  </p:cNvPr>
                  <p:cNvGrpSpPr/>
                  <p:nvPr/>
                </p:nvGrpSpPr>
                <p:grpSpPr>
                  <a:xfrm>
                    <a:off x="11430489" y="31637230"/>
                    <a:ext cx="2487331" cy="3117967"/>
                    <a:chOff x="11430489" y="31637230"/>
                    <a:chExt cx="2487331" cy="3117967"/>
                  </a:xfrm>
                </p:grpSpPr>
                <p:grpSp>
                  <p:nvGrpSpPr>
                    <p:cNvPr id="863" name="Group 862">
                      <a:extLst>
                        <a:ext uri="{FF2B5EF4-FFF2-40B4-BE49-F238E27FC236}">
                          <a16:creationId xmlns:a16="http://schemas.microsoft.com/office/drawing/2014/main" id="{1F0FAF83-9A59-4B63-8EB1-7BAC615058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618893" y="32551647"/>
                      <a:ext cx="2298927" cy="2203550"/>
                      <a:chOff x="11618893" y="32551647"/>
                      <a:chExt cx="2298927" cy="2203550"/>
                    </a:xfrm>
                  </p:grpSpPr>
                  <p:pic>
                    <p:nvPicPr>
                      <p:cNvPr id="921" name="Picture 2" descr="Image result for cone clipart">
                        <a:extLst>
                          <a:ext uri="{FF2B5EF4-FFF2-40B4-BE49-F238E27FC236}">
                            <a16:creationId xmlns:a16="http://schemas.microsoft.com/office/drawing/2014/main" id="{79793C2A-E904-45D9-8E29-3FC74C427CE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 rot="10800000">
                        <a:off x="11618893" y="32551647"/>
                        <a:ext cx="1658537" cy="220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862" name="Picture 861">
                        <a:extLst>
                          <a:ext uri="{FF2B5EF4-FFF2-40B4-BE49-F238E27FC236}">
                            <a16:creationId xmlns:a16="http://schemas.microsoft.com/office/drawing/2014/main" id="{07F9C384-08F2-4948-800C-8575B01946D8}"/>
                          </a:ext>
                        </a:extLst>
                      </p:cNvPr>
                      <p:cNvPicPr>
                        <a:picLocks noChangeAspect="1"/>
                      </p:cNvPicPr>
                      <p:nvPr>
                        <p:custDataLst>
                          <p:tags r:id="rId12"/>
                        </p:custDataLst>
                      </p:nvPr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2865634" y="33951303"/>
                        <a:ext cx="1052186" cy="351976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926" name="Group 925">
                      <a:extLst>
                        <a:ext uri="{FF2B5EF4-FFF2-40B4-BE49-F238E27FC236}">
                          <a16:creationId xmlns:a16="http://schemas.microsoft.com/office/drawing/2014/main" id="{B1524232-5B49-4129-A69D-ED9BF2B954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430489" y="32289567"/>
                      <a:ext cx="2051821" cy="2116540"/>
                      <a:chOff x="737976" y="3235856"/>
                      <a:chExt cx="1160674" cy="1171044"/>
                    </a:xfrm>
                  </p:grpSpPr>
                  <p:cxnSp>
                    <p:nvCxnSpPr>
                      <p:cNvPr id="928" name="Straight Arrow Connector 927">
                        <a:extLst>
                          <a:ext uri="{FF2B5EF4-FFF2-40B4-BE49-F238E27FC236}">
                            <a16:creationId xmlns:a16="http://schemas.microsoft.com/office/drawing/2014/main" id="{233C81F9-A55F-44F4-B498-D9E7E37FCAC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1308100" y="3272727"/>
                        <a:ext cx="590550" cy="1134173"/>
                      </a:xfrm>
                      <a:prstGeom prst="straightConnector1">
                        <a:avLst/>
                      </a:prstGeom>
                      <a:ln w="19050">
                        <a:solidFill>
                          <a:srgbClr val="FF0000"/>
                        </a:solidFill>
                        <a:prstDash val="dash"/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29" name="Straight Arrow Connector 928">
                        <a:extLst>
                          <a:ext uri="{FF2B5EF4-FFF2-40B4-BE49-F238E27FC236}">
                            <a16:creationId xmlns:a16="http://schemas.microsoft.com/office/drawing/2014/main" id="{B136F3D7-1D69-421C-A67F-65FBA890BFC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1307098" y="3244335"/>
                        <a:ext cx="238329" cy="1162565"/>
                      </a:xfrm>
                      <a:prstGeom prst="straightConnector1">
                        <a:avLst/>
                      </a:prstGeom>
                      <a:ln w="19050">
                        <a:solidFill>
                          <a:srgbClr val="FF0000"/>
                        </a:solidFill>
                        <a:prstDash val="dash"/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30" name="Straight Arrow Connector 929">
                        <a:extLst>
                          <a:ext uri="{FF2B5EF4-FFF2-40B4-BE49-F238E27FC236}">
                            <a16:creationId xmlns:a16="http://schemas.microsoft.com/office/drawing/2014/main" id="{EC3299C3-1CB2-40F7-8964-72E5D629E40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1069772" y="3235856"/>
                        <a:ext cx="232981" cy="1156848"/>
                      </a:xfrm>
                      <a:prstGeom prst="straightConnector1">
                        <a:avLst/>
                      </a:prstGeom>
                      <a:ln w="19050">
                        <a:solidFill>
                          <a:srgbClr val="FF0000"/>
                        </a:solidFill>
                        <a:prstDash val="dash"/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31" name="Straight Arrow Connector 930">
                        <a:extLst>
                          <a:ext uri="{FF2B5EF4-FFF2-40B4-BE49-F238E27FC236}">
                            <a16:creationId xmlns:a16="http://schemas.microsoft.com/office/drawing/2014/main" id="{0E9F4D1E-8433-4695-B167-358AA25E883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737976" y="3314701"/>
                        <a:ext cx="547416" cy="1054173"/>
                      </a:xfrm>
                      <a:prstGeom prst="straightConnector1">
                        <a:avLst/>
                      </a:prstGeom>
                      <a:ln w="19050">
                        <a:solidFill>
                          <a:srgbClr val="FF0000"/>
                        </a:solidFill>
                        <a:prstDash val="dash"/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940" name="Straight Arrow Connector 939">
                      <a:extLst>
                        <a:ext uri="{FF2B5EF4-FFF2-40B4-BE49-F238E27FC236}">
                          <a16:creationId xmlns:a16="http://schemas.microsoft.com/office/drawing/2014/main" id="{41BC55AB-A638-4893-BC2E-6D6EA200E2A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2451532" y="32422447"/>
                      <a:ext cx="0" cy="1971489"/>
                    </a:xfrm>
                    <a:prstGeom prst="straightConnector1">
                      <a:avLst/>
                    </a:prstGeom>
                    <a:ln w="28575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pic>
                  <p:nvPicPr>
                    <p:cNvPr id="941" name="Picture 940">
                      <a:extLst>
                        <a:ext uri="{FF2B5EF4-FFF2-40B4-BE49-F238E27FC236}">
                          <a16:creationId xmlns:a16="http://schemas.microsoft.com/office/drawing/2014/main" id="{9144CDD0-8547-47E8-A73E-5D32FDC6F0B4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11"/>
                      </p:custDataLst>
                    </p:nvPr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2413379" y="31637230"/>
                      <a:ext cx="314219" cy="61388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922" name="Group 921">
                    <a:extLst>
                      <a:ext uri="{FF2B5EF4-FFF2-40B4-BE49-F238E27FC236}">
                        <a16:creationId xmlns:a16="http://schemas.microsoft.com/office/drawing/2014/main" id="{B9913728-B0BC-4553-B687-30F46629F1B3}"/>
                      </a:ext>
                    </a:extLst>
                  </p:cNvPr>
                  <p:cNvGrpSpPr/>
                  <p:nvPr/>
                </p:nvGrpSpPr>
                <p:grpSpPr>
                  <a:xfrm>
                    <a:off x="11618893" y="32638655"/>
                    <a:ext cx="2626747" cy="2754472"/>
                    <a:chOff x="844552" y="3429000"/>
                    <a:chExt cx="1485898" cy="1524000"/>
                  </a:xfrm>
                </p:grpSpPr>
                <p:cxnSp>
                  <p:nvCxnSpPr>
                    <p:cNvPr id="932" name="Straight Connector 931">
                      <a:extLst>
                        <a:ext uri="{FF2B5EF4-FFF2-40B4-BE49-F238E27FC236}">
                          <a16:creationId xmlns:a16="http://schemas.microsoft.com/office/drawing/2014/main" id="{205350EB-1CB1-4227-8101-F602F7DA097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308100" y="3429000"/>
                      <a:ext cx="0" cy="97790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3" name="Straight Connector 932">
                      <a:extLst>
                        <a:ext uri="{FF2B5EF4-FFF2-40B4-BE49-F238E27FC236}">
                          <a16:creationId xmlns:a16="http://schemas.microsoft.com/office/drawing/2014/main" id="{C5AEB4BA-106F-43AA-98FA-0680624B5BC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308100" y="4406900"/>
                      <a:ext cx="102235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4" name="Straight Connector 933">
                      <a:extLst>
                        <a:ext uri="{FF2B5EF4-FFF2-40B4-BE49-F238E27FC236}">
                          <a16:creationId xmlns:a16="http://schemas.microsoft.com/office/drawing/2014/main" id="{4BFCA90C-1294-495A-ABE2-A2EAEB0F7D9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44552" y="4406900"/>
                      <a:ext cx="463550" cy="54610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935" name="Oval 934">
                  <a:extLst>
                    <a:ext uri="{FF2B5EF4-FFF2-40B4-BE49-F238E27FC236}">
                      <a16:creationId xmlns:a16="http://schemas.microsoft.com/office/drawing/2014/main" id="{92BE8194-5638-4FEB-AFB2-3FF9902BF837}"/>
                    </a:ext>
                  </a:extLst>
                </p:cNvPr>
                <p:cNvSpPr/>
                <p:nvPr/>
              </p:nvSpPr>
              <p:spPr>
                <a:xfrm>
                  <a:off x="11148423" y="34321762"/>
                  <a:ext cx="420736" cy="122684"/>
                </a:xfrm>
                <a:prstGeom prst="ellipse">
                  <a:avLst/>
                </a:prstGeom>
                <a:solidFill>
                  <a:srgbClr val="FF0000">
                    <a:alpha val="46000"/>
                  </a:srgbClr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39" name="Group 938">
                <a:extLst>
                  <a:ext uri="{FF2B5EF4-FFF2-40B4-BE49-F238E27FC236}">
                    <a16:creationId xmlns:a16="http://schemas.microsoft.com/office/drawing/2014/main" id="{8C6D2124-D4D2-4F56-B3A5-0804EBC8AF7C}"/>
                  </a:ext>
                </a:extLst>
              </p:cNvPr>
              <p:cNvGrpSpPr/>
              <p:nvPr/>
            </p:nvGrpSpPr>
            <p:grpSpPr>
              <a:xfrm>
                <a:off x="649336" y="32201236"/>
                <a:ext cx="11352627" cy="1200329"/>
                <a:chOff x="530941" y="32347452"/>
                <a:chExt cx="11352627" cy="1200329"/>
              </a:xfrm>
            </p:grpSpPr>
            <p:pic>
              <p:nvPicPr>
                <p:cNvPr id="839" name="Picture 10" descr="Image result for bolt and nutclip art">
                  <a:extLst>
                    <a:ext uri="{FF2B5EF4-FFF2-40B4-BE49-F238E27FC236}">
                      <a16:creationId xmlns:a16="http://schemas.microsoft.com/office/drawing/2014/main" id="{2CAA69CA-0658-429F-84C5-D7EF3615F28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3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5828" y="33007314"/>
                  <a:ext cx="708191" cy="2913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45" name="TextBox 944">
                  <a:extLst>
                    <a:ext uri="{FF2B5EF4-FFF2-40B4-BE49-F238E27FC236}">
                      <a16:creationId xmlns:a16="http://schemas.microsoft.com/office/drawing/2014/main" id="{9C5B0C81-650F-4B11-9942-7C392A47A11E}"/>
                    </a:ext>
                  </a:extLst>
                </p:cNvPr>
                <p:cNvSpPr txBox="1"/>
                <p:nvPr/>
              </p:nvSpPr>
              <p:spPr>
                <a:xfrm>
                  <a:off x="530941" y="32347452"/>
                  <a:ext cx="11352627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3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angle formed by surface normal and build orientation must be less than overhang angle</a:t>
                  </a:r>
                  <a:endParaRPr lang="en-US" sz="3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1CE094EB-75B1-4570-B382-C95B1B80AD2D}"/>
                  </a:ext>
                </a:extLst>
              </p:cNvPr>
              <p:cNvGrpSpPr/>
              <p:nvPr/>
            </p:nvGrpSpPr>
            <p:grpSpPr>
              <a:xfrm>
                <a:off x="743364" y="33479730"/>
                <a:ext cx="11730721" cy="1200329"/>
                <a:chOff x="625288" y="33983606"/>
                <a:chExt cx="11730721" cy="1200329"/>
              </a:xfrm>
            </p:grpSpPr>
            <p:pic>
              <p:nvPicPr>
                <p:cNvPr id="943" name="Picture 14 1" descr="Image result for bolt and nut clipart">
                  <a:extLst>
                    <a:ext uri="{FF2B5EF4-FFF2-40B4-BE49-F238E27FC236}">
                      <a16:creationId xmlns:a16="http://schemas.microsoft.com/office/drawing/2014/main" id="{1506F1E9-3BA7-4F79-8422-50C9EFC458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288" y="34011759"/>
                  <a:ext cx="798903" cy="7116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51" name="TextBox 950">
                  <a:extLst>
                    <a:ext uri="{FF2B5EF4-FFF2-40B4-BE49-F238E27FC236}">
                      <a16:creationId xmlns:a16="http://schemas.microsoft.com/office/drawing/2014/main" id="{615DC88B-FCCE-49C9-A33A-BE9D28D0A79F}"/>
                    </a:ext>
                  </a:extLst>
                </p:cNvPr>
                <p:cNvSpPr txBox="1"/>
                <p:nvPr/>
              </p:nvSpPr>
              <p:spPr>
                <a:xfrm>
                  <a:off x="1003382" y="33983606"/>
                  <a:ext cx="11352627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3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thermal conductivity decays about the overhang angle</a:t>
                  </a:r>
                  <a:endParaRPr lang="en-US" sz="3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949" name="Group 948">
                <a:extLst>
                  <a:ext uri="{FF2B5EF4-FFF2-40B4-BE49-F238E27FC236}">
                    <a16:creationId xmlns:a16="http://schemas.microsoft.com/office/drawing/2014/main" id="{76A647F5-17A6-4976-A4EF-F5BB2E474D7F}"/>
                  </a:ext>
                </a:extLst>
              </p:cNvPr>
              <p:cNvGrpSpPr/>
              <p:nvPr/>
            </p:nvGrpSpPr>
            <p:grpSpPr>
              <a:xfrm>
                <a:off x="8754283" y="34785901"/>
                <a:ext cx="5874787" cy="3635884"/>
                <a:chOff x="9445606" y="35318171"/>
                <a:chExt cx="5293007" cy="3478774"/>
              </a:xfrm>
            </p:grpSpPr>
            <p:pic>
              <p:nvPicPr>
                <p:cNvPr id="946" name="Picture 945" descr="A screenshot of a cell phone&#10;&#10;Description automatically generated">
                  <a:extLst>
                    <a:ext uri="{FF2B5EF4-FFF2-40B4-BE49-F238E27FC236}">
                      <a16:creationId xmlns:a16="http://schemas.microsoft.com/office/drawing/2014/main" id="{FA20986A-E1E7-4914-989D-CFAF9CF2E0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93" t="3759" r="6362"/>
                <a:stretch/>
              </p:blipFill>
              <p:spPr>
                <a:xfrm>
                  <a:off x="9467391" y="35318171"/>
                  <a:ext cx="5271222" cy="2664739"/>
                </a:xfrm>
                <a:prstGeom prst="roundRect">
                  <a:avLst>
                    <a:gd name="adj" fmla="val 16667"/>
                  </a:avLst>
                </a:prstGeom>
                <a:ln>
                  <a:noFill/>
                </a:ln>
                <a:effectLst>
                  <a:outerShdw blurRad="76200" dist="38100" dir="78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bevelT w="381000" h="114300" prst="relaxedInset"/>
                  <a:contourClr>
                    <a:srgbClr val="969696"/>
                  </a:contourClr>
                </a:sp3d>
              </p:spPr>
            </p:pic>
            <p:pic>
              <p:nvPicPr>
                <p:cNvPr id="948" name="Picture 947">
                  <a:extLst>
                    <a:ext uri="{FF2B5EF4-FFF2-40B4-BE49-F238E27FC236}">
                      <a16:creationId xmlns:a16="http://schemas.microsoft.com/office/drawing/2014/main" id="{CC9B0B0E-67C8-4605-AF2E-05F3CB4524CC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5606" y="38142000"/>
                  <a:ext cx="5229289" cy="654945"/>
                </a:xfrm>
                <a:prstGeom prst="rect">
                  <a:avLst/>
                </a:prstGeom>
              </p:spPr>
            </p:pic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73ECDD7E-37E4-4021-AF47-1A4F01ED6EEE}"/>
                  </a:ext>
                </a:extLst>
              </p:cNvPr>
              <p:cNvGrpSpPr/>
              <p:nvPr/>
            </p:nvGrpSpPr>
            <p:grpSpPr>
              <a:xfrm>
                <a:off x="783665" y="34786377"/>
                <a:ext cx="8121390" cy="1200362"/>
                <a:chOff x="636687" y="35318174"/>
                <a:chExt cx="8121390" cy="1200362"/>
              </a:xfrm>
            </p:grpSpPr>
            <p:pic>
              <p:nvPicPr>
                <p:cNvPr id="981" name="Picture 14 2" descr="Image result for bolt and nut clipart">
                  <a:extLst>
                    <a:ext uri="{FF2B5EF4-FFF2-40B4-BE49-F238E27FC236}">
                      <a16:creationId xmlns:a16="http://schemas.microsoft.com/office/drawing/2014/main" id="{9F61BAAA-7985-40E5-B12D-86E44575AE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6687" y="35318174"/>
                  <a:ext cx="798903" cy="7116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82" name="TextBox 981">
                  <a:extLst>
                    <a:ext uri="{FF2B5EF4-FFF2-40B4-BE49-F238E27FC236}">
                      <a16:creationId xmlns:a16="http://schemas.microsoft.com/office/drawing/2014/main" id="{0DD8412A-350B-4277-8835-4C751EEC47AB}"/>
                    </a:ext>
                  </a:extLst>
                </p:cNvPr>
                <p:cNvSpPr txBox="1"/>
                <p:nvPr/>
              </p:nvSpPr>
              <p:spPr>
                <a:xfrm>
                  <a:off x="1013571" y="35330509"/>
                  <a:ext cx="774450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3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At regions of void conductivity </a:t>
                  </a:r>
                  <a:endParaRPr lang="en-US" sz="3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987" name="Picture 986">
                  <a:extLst>
                    <a:ext uri="{FF2B5EF4-FFF2-40B4-BE49-F238E27FC236}">
                      <a16:creationId xmlns:a16="http://schemas.microsoft.com/office/drawing/2014/main" id="{1A217381-612D-48E4-A223-5D6AC998352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4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50249" y="36065964"/>
                  <a:ext cx="3530057" cy="452572"/>
                </a:xfrm>
                <a:prstGeom prst="rect">
                  <a:avLst/>
                </a:prstGeom>
              </p:spPr>
            </p:pic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CF5B4CF3-B620-42D7-A0BE-FE4B2C67CEFE}"/>
                  </a:ext>
                </a:extLst>
              </p:cNvPr>
              <p:cNvGrpSpPr/>
              <p:nvPr/>
            </p:nvGrpSpPr>
            <p:grpSpPr>
              <a:xfrm>
                <a:off x="622823" y="36204926"/>
                <a:ext cx="8249005" cy="1200329"/>
                <a:chOff x="444106" y="36706376"/>
                <a:chExt cx="8249005" cy="1200329"/>
              </a:xfrm>
            </p:grpSpPr>
            <p:pic>
              <p:nvPicPr>
                <p:cNvPr id="970" name="Picture 969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B6D07F92-84A5-405E-A2FE-9F7C1BF6EA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8">
                  <a:duotone>
                    <a:prstClr val="black"/>
                    <a:schemeClr val="tx1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9">
                          <a14:imgEffect>
                            <a14:artisticGlowEdges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106" y="36732534"/>
                  <a:ext cx="859338" cy="859338"/>
                </a:xfrm>
                <a:prstGeom prst="rect">
                  <a:avLst/>
                </a:prstGeom>
              </p:spPr>
            </p:pic>
            <p:sp>
              <p:nvSpPr>
                <p:cNvPr id="992" name="TextBox 991">
                  <a:extLst>
                    <a:ext uri="{FF2B5EF4-FFF2-40B4-BE49-F238E27FC236}">
                      <a16:creationId xmlns:a16="http://schemas.microsoft.com/office/drawing/2014/main" id="{6D79AD11-06A7-4808-8A5D-937A3FAEC32F}"/>
                    </a:ext>
                  </a:extLst>
                </p:cNvPr>
                <p:cNvSpPr txBox="1"/>
                <p:nvPr/>
              </p:nvSpPr>
              <p:spPr>
                <a:xfrm>
                  <a:off x="948605" y="36706376"/>
                  <a:ext cx="774450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3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Density turning to zero helps with volume constraint</a:t>
                  </a:r>
                  <a:endParaRPr lang="en-US" sz="3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988" name="Group 987">
                <a:extLst>
                  <a:ext uri="{FF2B5EF4-FFF2-40B4-BE49-F238E27FC236}">
                    <a16:creationId xmlns:a16="http://schemas.microsoft.com/office/drawing/2014/main" id="{4E7E5DFE-0447-4F7A-BC50-99EFD7EE7443}"/>
                  </a:ext>
                </a:extLst>
              </p:cNvPr>
              <p:cNvGrpSpPr/>
              <p:nvPr/>
            </p:nvGrpSpPr>
            <p:grpSpPr>
              <a:xfrm>
                <a:off x="626796" y="37560667"/>
                <a:ext cx="7250879" cy="1200329"/>
                <a:chOff x="589751" y="39152036"/>
                <a:chExt cx="13256496" cy="1200329"/>
              </a:xfrm>
            </p:grpSpPr>
            <p:pic>
              <p:nvPicPr>
                <p:cNvPr id="993" name="Picture 992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07959325-CC7C-4B8D-8FC0-6CA32F745F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8">
                  <a:duotone>
                    <a:prstClr val="black"/>
                    <a:schemeClr val="tx1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9">
                          <a14:imgEffect>
                            <a14:artisticGlowEdges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9751" y="39213801"/>
                  <a:ext cx="1351181" cy="859338"/>
                </a:xfrm>
                <a:prstGeom prst="rect">
                  <a:avLst/>
                </a:prstGeom>
              </p:spPr>
            </p:pic>
            <p:sp>
              <p:nvSpPr>
                <p:cNvPr id="994" name="TextBox 993">
                  <a:extLst>
                    <a:ext uri="{FF2B5EF4-FFF2-40B4-BE49-F238E27FC236}">
                      <a16:creationId xmlns:a16="http://schemas.microsoft.com/office/drawing/2014/main" id="{8775DA2A-1D65-40EC-A6A4-EA0FC801FE96}"/>
                    </a:ext>
                  </a:extLst>
                </p:cNvPr>
                <p:cNvSpPr txBox="1"/>
                <p:nvPr/>
              </p:nvSpPr>
              <p:spPr>
                <a:xfrm>
                  <a:off x="1229011" y="39152036"/>
                  <a:ext cx="1261723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3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Modified material model to achieve overhang control in fibre topology optimization</a:t>
                  </a:r>
                  <a:endParaRPr lang="en-US" sz="3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21870103-979A-4D46-9594-75DE0E7687B6}"/>
              </a:ext>
            </a:extLst>
          </p:cNvPr>
          <p:cNvGrpSpPr/>
          <p:nvPr/>
        </p:nvGrpSpPr>
        <p:grpSpPr>
          <a:xfrm>
            <a:off x="14613893" y="18480875"/>
            <a:ext cx="18578112" cy="8263358"/>
            <a:chOff x="14493079" y="8511618"/>
            <a:chExt cx="18578112" cy="8263358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C9036D41-A632-46A9-9506-A2AFFEA6E3D4}"/>
                </a:ext>
              </a:extLst>
            </p:cNvPr>
            <p:cNvSpPr/>
            <p:nvPr/>
          </p:nvSpPr>
          <p:spPr>
            <a:xfrm>
              <a:off x="14493079" y="8511618"/>
              <a:ext cx="18151359" cy="8263358"/>
            </a:xfrm>
            <a:prstGeom prst="roundRect">
              <a:avLst/>
            </a:prstGeom>
            <a:solidFill>
              <a:schemeClr val="bg1">
                <a:alpha val="12000"/>
              </a:schemeClr>
            </a:solidFill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8377" tIns="39189" rIns="78377" bIns="391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5898D17-46F1-4C2B-B145-F73648C8B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480938" y="12924922"/>
              <a:ext cx="7689990" cy="3850054"/>
            </a:xfrm>
            <a:prstGeom prst="rect">
              <a:avLst/>
            </a:prstGeom>
          </p:spPr>
        </p:pic>
        <p:pic>
          <p:nvPicPr>
            <p:cNvPr id="1037" name="Picture 1036" descr="A close up of a logo&#10;&#10;Description automatically generated">
              <a:extLst>
                <a:ext uri="{FF2B5EF4-FFF2-40B4-BE49-F238E27FC236}">
                  <a16:creationId xmlns:a16="http://schemas.microsoft.com/office/drawing/2014/main" id="{ABBDD989-4BCD-4289-902B-2E5363699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3"/>
                </a:ext>
              </a:extLst>
            </a:blip>
            <a:stretch>
              <a:fillRect/>
            </a:stretch>
          </p:blipFill>
          <p:spPr>
            <a:xfrm>
              <a:off x="22905384" y="8533818"/>
              <a:ext cx="1335367" cy="1335367"/>
            </a:xfrm>
            <a:prstGeom prst="rect">
              <a:avLst/>
            </a:prstGeom>
          </p:spPr>
        </p:pic>
        <p:grpSp>
          <p:nvGrpSpPr>
            <p:cNvPr id="958" name="Group 957">
              <a:extLst>
                <a:ext uri="{FF2B5EF4-FFF2-40B4-BE49-F238E27FC236}">
                  <a16:creationId xmlns:a16="http://schemas.microsoft.com/office/drawing/2014/main" id="{9A79A455-683A-4CDA-BEFC-B37FB3451FF5}"/>
                </a:ext>
              </a:extLst>
            </p:cNvPr>
            <p:cNvGrpSpPr/>
            <p:nvPr/>
          </p:nvGrpSpPr>
          <p:grpSpPr>
            <a:xfrm>
              <a:off x="15179156" y="9936043"/>
              <a:ext cx="17892035" cy="1010889"/>
              <a:chOff x="15586259" y="10202359"/>
              <a:chExt cx="16764543" cy="1010889"/>
            </a:xfrm>
          </p:grpSpPr>
          <p:sp>
            <p:nvSpPr>
              <p:cNvPr id="959" name="TextBox 958">
                <a:extLst>
                  <a:ext uri="{FF2B5EF4-FFF2-40B4-BE49-F238E27FC236}">
                    <a16:creationId xmlns:a16="http://schemas.microsoft.com/office/drawing/2014/main" id="{47EA6ED5-6E8E-4E34-B284-1E0CA51B0DBA}"/>
                  </a:ext>
                </a:extLst>
              </p:cNvPr>
              <p:cNvSpPr txBox="1"/>
              <p:nvPr/>
            </p:nvSpPr>
            <p:spPr>
              <a:xfrm>
                <a:off x="20735443" y="10202359"/>
                <a:ext cx="1161535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sz="3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Improved heat dissipation : Minimize thermal compliance</a:t>
                </a:r>
                <a:endParaRPr lang="en-US" sz="3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957" name="Picture 956">
                <a:extLst>
                  <a:ext uri="{FF2B5EF4-FFF2-40B4-BE49-F238E27FC236}">
                    <a16:creationId xmlns:a16="http://schemas.microsoft.com/office/drawing/2014/main" id="{D722DF63-F179-45C2-8877-429CC16BC3B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5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86259" y="10260926"/>
                <a:ext cx="5472589" cy="952322"/>
              </a:xfrm>
              <a:prstGeom prst="rect">
                <a:avLst/>
              </a:prstGeom>
            </p:spPr>
          </p:pic>
        </p:grpSp>
        <p:grpSp>
          <p:nvGrpSpPr>
            <p:cNvPr id="963" name="Group 962">
              <a:extLst>
                <a:ext uri="{FF2B5EF4-FFF2-40B4-BE49-F238E27FC236}">
                  <a16:creationId xmlns:a16="http://schemas.microsoft.com/office/drawing/2014/main" id="{CDB82C96-5655-4553-8BB4-8756E903A1DB}"/>
                </a:ext>
              </a:extLst>
            </p:cNvPr>
            <p:cNvGrpSpPr/>
            <p:nvPr/>
          </p:nvGrpSpPr>
          <p:grpSpPr>
            <a:xfrm>
              <a:off x="15172085" y="11049165"/>
              <a:ext cx="16073925" cy="1121676"/>
              <a:chOff x="16956245" y="11507891"/>
              <a:chExt cx="16073925" cy="1121676"/>
            </a:xfrm>
          </p:grpSpPr>
          <p:sp>
            <p:nvSpPr>
              <p:cNvPr id="968" name="TextBox 967">
                <a:extLst>
                  <a:ext uri="{FF2B5EF4-FFF2-40B4-BE49-F238E27FC236}">
                    <a16:creationId xmlns:a16="http://schemas.microsoft.com/office/drawing/2014/main" id="{E20CCA35-B38B-47E5-948A-4F9CA65A38FC}"/>
                  </a:ext>
                </a:extLst>
              </p:cNvPr>
              <p:cNvSpPr txBox="1"/>
              <p:nvPr/>
            </p:nvSpPr>
            <p:spPr>
              <a:xfrm>
                <a:off x="21626194" y="11507891"/>
                <a:ext cx="1140397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sz="3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Reduce support volume : Volume constraint</a:t>
                </a:r>
                <a:endParaRPr lang="en-US" sz="3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962" name="Picture 961">
                <a:extLst>
                  <a:ext uri="{FF2B5EF4-FFF2-40B4-BE49-F238E27FC236}">
                    <a16:creationId xmlns:a16="http://schemas.microsoft.com/office/drawing/2014/main" id="{73B36D5F-6D5F-4BA1-9E0F-55CC280A9B1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5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56245" y="11541565"/>
                <a:ext cx="4065834" cy="1088002"/>
              </a:xfrm>
              <a:prstGeom prst="rect">
                <a:avLst/>
              </a:prstGeom>
            </p:spPr>
          </p:pic>
        </p:grpSp>
        <p:grpSp>
          <p:nvGrpSpPr>
            <p:cNvPr id="866" name="Group 865">
              <a:extLst>
                <a:ext uri="{FF2B5EF4-FFF2-40B4-BE49-F238E27FC236}">
                  <a16:creationId xmlns:a16="http://schemas.microsoft.com/office/drawing/2014/main" id="{8769C9F9-09F8-4B46-B3DD-F65DE7DA574B}"/>
                </a:ext>
              </a:extLst>
            </p:cNvPr>
            <p:cNvGrpSpPr/>
            <p:nvPr/>
          </p:nvGrpSpPr>
          <p:grpSpPr>
            <a:xfrm>
              <a:off x="15030471" y="12461405"/>
              <a:ext cx="11842445" cy="660227"/>
              <a:chOff x="16826321" y="12565566"/>
              <a:chExt cx="11842445" cy="660227"/>
            </a:xfrm>
          </p:grpSpPr>
          <p:sp>
            <p:nvSpPr>
              <p:cNvPr id="977" name="TextBox 976">
                <a:extLst>
                  <a:ext uri="{FF2B5EF4-FFF2-40B4-BE49-F238E27FC236}">
                    <a16:creationId xmlns:a16="http://schemas.microsoft.com/office/drawing/2014/main" id="{3ECC4B32-FCE4-4302-AF50-7AA222CFFC3D}"/>
                  </a:ext>
                </a:extLst>
              </p:cNvPr>
              <p:cNvSpPr txBox="1"/>
              <p:nvPr/>
            </p:nvSpPr>
            <p:spPr>
              <a:xfrm>
                <a:off x="23392963" y="12565566"/>
                <a:ext cx="527580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sz="3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Physics : Heat conduction</a:t>
                </a:r>
                <a:endParaRPr lang="en-US" sz="3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865" name="Picture 864">
                <a:extLst>
                  <a:ext uri="{FF2B5EF4-FFF2-40B4-BE49-F238E27FC236}">
                    <a16:creationId xmlns:a16="http://schemas.microsoft.com/office/drawing/2014/main" id="{20A87487-D1EF-4A7A-84C9-80B96D2A406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5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26321" y="12607271"/>
                <a:ext cx="6478419" cy="618522"/>
              </a:xfrm>
              <a:prstGeom prst="rect">
                <a:avLst/>
              </a:prstGeom>
            </p:spPr>
          </p:pic>
        </p:grpSp>
        <p:grpSp>
          <p:nvGrpSpPr>
            <p:cNvPr id="883" name="Group 882">
              <a:extLst>
                <a:ext uri="{FF2B5EF4-FFF2-40B4-BE49-F238E27FC236}">
                  <a16:creationId xmlns:a16="http://schemas.microsoft.com/office/drawing/2014/main" id="{C20EA650-2B8C-4FA0-BDDE-B170768B8D37}"/>
                </a:ext>
              </a:extLst>
            </p:cNvPr>
            <p:cNvGrpSpPr/>
            <p:nvPr/>
          </p:nvGrpSpPr>
          <p:grpSpPr>
            <a:xfrm>
              <a:off x="15133249" y="13403853"/>
              <a:ext cx="7832232" cy="1590819"/>
              <a:chOff x="15628549" y="13480053"/>
              <a:chExt cx="7832232" cy="1590819"/>
            </a:xfrm>
          </p:grpSpPr>
          <p:sp>
            <p:nvSpPr>
              <p:cNvPr id="1007" name="TextBox 1006">
                <a:extLst>
                  <a:ext uri="{FF2B5EF4-FFF2-40B4-BE49-F238E27FC236}">
                    <a16:creationId xmlns:a16="http://schemas.microsoft.com/office/drawing/2014/main" id="{D58DE08B-B2D4-49AB-8C86-41C0CFECF5C3}"/>
                  </a:ext>
                </a:extLst>
              </p:cNvPr>
              <p:cNvSpPr txBox="1"/>
              <p:nvPr/>
            </p:nvSpPr>
            <p:spPr>
              <a:xfrm>
                <a:off x="19275020" y="13480053"/>
                <a:ext cx="41857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sz="3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Bounds on variables</a:t>
                </a:r>
                <a:endParaRPr lang="en-US" sz="3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882" name="Picture 881">
                <a:extLst>
                  <a:ext uri="{FF2B5EF4-FFF2-40B4-BE49-F238E27FC236}">
                    <a16:creationId xmlns:a16="http://schemas.microsoft.com/office/drawing/2014/main" id="{DF2CF1CF-65CE-43E4-8F17-0CFC891C23A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5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28549" y="13528292"/>
                <a:ext cx="2960463" cy="1542580"/>
              </a:xfrm>
              <a:prstGeom prst="rect">
                <a:avLst/>
              </a:prstGeom>
            </p:spPr>
          </p:pic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2AB0F6-4FB9-459A-AB34-9D0729DF3BDA}"/>
              </a:ext>
            </a:extLst>
          </p:cNvPr>
          <p:cNvGrpSpPr/>
          <p:nvPr/>
        </p:nvGrpSpPr>
        <p:grpSpPr>
          <a:xfrm>
            <a:off x="30448485" y="22946252"/>
            <a:ext cx="1371640" cy="3611995"/>
            <a:chOff x="31015819" y="14293771"/>
            <a:chExt cx="1371640" cy="3611995"/>
          </a:xfrm>
        </p:grpSpPr>
        <p:sp>
          <p:nvSpPr>
            <p:cNvPr id="902" name="TextBox 901">
              <a:extLst>
                <a:ext uri="{FF2B5EF4-FFF2-40B4-BE49-F238E27FC236}">
                  <a16:creationId xmlns:a16="http://schemas.microsoft.com/office/drawing/2014/main" id="{260379A0-6453-4E76-BD74-87D43BEFBA97}"/>
                </a:ext>
              </a:extLst>
            </p:cNvPr>
            <p:cNvSpPr txBox="1"/>
            <p:nvPr/>
          </p:nvSpPr>
          <p:spPr>
            <a:xfrm>
              <a:off x="31858147" y="14293771"/>
              <a:ext cx="5293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Q</a:t>
              </a:r>
            </a:p>
          </p:txBody>
        </p:sp>
        <p:sp>
          <p:nvSpPr>
            <p:cNvPr id="904" name="TextBox 903">
              <a:extLst>
                <a:ext uri="{FF2B5EF4-FFF2-40B4-BE49-F238E27FC236}">
                  <a16:creationId xmlns:a16="http://schemas.microsoft.com/office/drawing/2014/main" id="{32AE4D3C-754A-4C9C-B704-9498801DBBA9}"/>
                </a:ext>
              </a:extLst>
            </p:cNvPr>
            <p:cNvSpPr txBox="1"/>
            <p:nvPr/>
          </p:nvSpPr>
          <p:spPr>
            <a:xfrm>
              <a:off x="31015819" y="17136325"/>
              <a:ext cx="46038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rgbClr val="0070C0"/>
                  </a:solidFill>
                </a:rPr>
                <a:t>T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02132F4-681B-4EF8-81BC-79C43CC0CB2A}"/>
              </a:ext>
            </a:extLst>
          </p:cNvPr>
          <p:cNvGrpSpPr/>
          <p:nvPr/>
        </p:nvGrpSpPr>
        <p:grpSpPr>
          <a:xfrm>
            <a:off x="15389487" y="37414588"/>
            <a:ext cx="17223056" cy="3570311"/>
            <a:chOff x="15674661" y="30930167"/>
            <a:chExt cx="17223056" cy="7111108"/>
          </a:xfrm>
        </p:grpSpPr>
        <p:sp>
          <p:nvSpPr>
            <p:cNvPr id="920" name="Rectangle: Rounded Corners 919">
              <a:extLst>
                <a:ext uri="{FF2B5EF4-FFF2-40B4-BE49-F238E27FC236}">
                  <a16:creationId xmlns:a16="http://schemas.microsoft.com/office/drawing/2014/main" id="{12089584-3603-4686-A0A6-90191F026FEE}"/>
                </a:ext>
              </a:extLst>
            </p:cNvPr>
            <p:cNvSpPr/>
            <p:nvPr/>
          </p:nvSpPr>
          <p:spPr>
            <a:xfrm>
              <a:off x="15674661" y="30930167"/>
              <a:ext cx="17223056" cy="7111108"/>
            </a:xfrm>
            <a:prstGeom prst="roundRect">
              <a:avLst/>
            </a:prstGeom>
            <a:solidFill>
              <a:schemeClr val="bg1">
                <a:alpha val="12000"/>
              </a:schemeClr>
            </a:solidFill>
            <a:ln w="762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8377" tIns="39189" rIns="78377" bIns="391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 dirty="0"/>
            </a:p>
          </p:txBody>
        </p:sp>
        <p:pic>
          <p:nvPicPr>
            <p:cNvPr id="1040" name="Picture 1039" descr="A close up of a logo&#10;&#10;Description automatically generated">
              <a:extLst>
                <a:ext uri="{FF2B5EF4-FFF2-40B4-BE49-F238E27FC236}">
                  <a16:creationId xmlns:a16="http://schemas.microsoft.com/office/drawing/2014/main" id="{918F1A91-D4FA-42C1-A949-370E173DB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9"/>
                </a:ext>
              </a:extLst>
            </a:blip>
            <a:stretch>
              <a:fillRect/>
            </a:stretch>
          </p:blipFill>
          <p:spPr>
            <a:xfrm>
              <a:off x="23512868" y="30962423"/>
              <a:ext cx="1262690" cy="2113948"/>
            </a:xfrm>
            <a:prstGeom prst="rect">
              <a:avLst/>
            </a:prstGeom>
          </p:spPr>
        </p:pic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03A5BF30-EBD2-453A-98E3-5FEA5A6A5CE3}"/>
              </a:ext>
            </a:extLst>
          </p:cNvPr>
          <p:cNvGrpSpPr/>
          <p:nvPr/>
        </p:nvGrpSpPr>
        <p:grpSpPr>
          <a:xfrm>
            <a:off x="339858" y="20598643"/>
            <a:ext cx="13891594" cy="10438447"/>
            <a:chOff x="339858" y="20598643"/>
            <a:chExt cx="13891594" cy="10438447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B653CE47-D0F1-4C36-9909-382E5B170B39}"/>
                </a:ext>
              </a:extLst>
            </p:cNvPr>
            <p:cNvGrpSpPr/>
            <p:nvPr/>
          </p:nvGrpSpPr>
          <p:grpSpPr>
            <a:xfrm>
              <a:off x="339858" y="20598643"/>
              <a:ext cx="13891594" cy="10438447"/>
              <a:chOff x="15423734" y="18125320"/>
              <a:chExt cx="17124453" cy="10438447"/>
            </a:xfrm>
          </p:grpSpPr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1B87A6D2-FE58-4956-8BC1-F7B7CC907EDC}"/>
                  </a:ext>
                </a:extLst>
              </p:cNvPr>
              <p:cNvSpPr/>
              <p:nvPr/>
            </p:nvSpPr>
            <p:spPr>
              <a:xfrm>
                <a:off x="15423734" y="18125320"/>
                <a:ext cx="17124453" cy="10438447"/>
              </a:xfrm>
              <a:prstGeom prst="roundRect">
                <a:avLst/>
              </a:prstGeom>
              <a:solidFill>
                <a:schemeClr val="bg1">
                  <a:alpha val="12000"/>
                </a:schemeClr>
              </a:solidFill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8377" tIns="39189" rIns="78377" bIns="391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23" dirty="0"/>
              </a:p>
            </p:txBody>
          </p:sp>
          <p:pic>
            <p:nvPicPr>
              <p:cNvPr id="1030" name="Picture 6 1" descr="Related image">
                <a:extLst>
                  <a:ext uri="{FF2B5EF4-FFF2-40B4-BE49-F238E27FC236}">
                    <a16:creationId xmlns:a16="http://schemas.microsoft.com/office/drawing/2014/main" id="{21BE9D3E-5D18-4E26-80A6-8458F71CD8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999446" y="18164695"/>
                <a:ext cx="1255740" cy="12557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CAD6BDDB-F51F-46DA-917C-24E996AD9A49}"/>
                </a:ext>
              </a:extLst>
            </p:cNvPr>
            <p:cNvGrpSpPr/>
            <p:nvPr/>
          </p:nvGrpSpPr>
          <p:grpSpPr>
            <a:xfrm>
              <a:off x="746785" y="21916097"/>
              <a:ext cx="11925607" cy="2790651"/>
              <a:chOff x="632802" y="21829821"/>
              <a:chExt cx="11925607" cy="2790651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DC634E5C-CE38-40A9-8A14-98B419DE49BF}"/>
                  </a:ext>
                </a:extLst>
              </p:cNvPr>
              <p:cNvGrpSpPr/>
              <p:nvPr/>
            </p:nvGrpSpPr>
            <p:grpSpPr>
              <a:xfrm>
                <a:off x="7023146" y="21959711"/>
                <a:ext cx="5535263" cy="2660761"/>
                <a:chOff x="7201543" y="21812672"/>
                <a:chExt cx="5535263" cy="2660761"/>
              </a:xfrm>
            </p:grpSpPr>
            <p:pic>
              <p:nvPicPr>
                <p:cNvPr id="125" name="Picture 124">
                  <a:extLst>
                    <a:ext uri="{FF2B5EF4-FFF2-40B4-BE49-F238E27FC236}">
                      <a16:creationId xmlns:a16="http://schemas.microsoft.com/office/drawing/2014/main" id="{ACE49C56-6D9B-405B-A577-82D56E5915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201543" y="21812915"/>
                  <a:ext cx="2287507" cy="2258733"/>
                </a:xfrm>
                <a:prstGeom prst="rect">
                  <a:avLst/>
                </a:prstGeom>
              </p:spPr>
            </p:pic>
            <p:pic>
              <p:nvPicPr>
                <p:cNvPr id="126" name="Picture 125">
                  <a:extLst>
                    <a:ext uri="{FF2B5EF4-FFF2-40B4-BE49-F238E27FC236}">
                      <a16:creationId xmlns:a16="http://schemas.microsoft.com/office/drawing/2014/main" id="{970606EF-D871-44CA-966E-4A1FB2A330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505516" y="21812672"/>
                  <a:ext cx="2231290" cy="2220640"/>
                </a:xfrm>
                <a:prstGeom prst="rect">
                  <a:avLst/>
                </a:prstGeom>
              </p:spPr>
            </p:pic>
            <p:cxnSp>
              <p:nvCxnSpPr>
                <p:cNvPr id="154" name="Straight Arrow Connector 153">
                  <a:extLst>
                    <a:ext uri="{FF2B5EF4-FFF2-40B4-BE49-F238E27FC236}">
                      <a16:creationId xmlns:a16="http://schemas.microsoft.com/office/drawing/2014/main" id="{BE21EE1D-DF43-445E-AC19-FE9C2C9EBF1E}"/>
                    </a:ext>
                  </a:extLst>
                </p:cNvPr>
                <p:cNvCxnSpPr>
                  <a:stCxn id="125" idx="3"/>
                  <a:endCxn id="126" idx="1"/>
                </p:cNvCxnSpPr>
                <p:nvPr/>
              </p:nvCxnSpPr>
              <p:spPr>
                <a:xfrm flipV="1">
                  <a:off x="9489050" y="22922992"/>
                  <a:ext cx="1016466" cy="1929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2" name="TextBox 941">
                  <a:extLst>
                    <a:ext uri="{FF2B5EF4-FFF2-40B4-BE49-F238E27FC236}">
                      <a16:creationId xmlns:a16="http://schemas.microsoft.com/office/drawing/2014/main" id="{999EB32E-49FA-4455-A9DC-598EA15263FD}"/>
                    </a:ext>
                  </a:extLst>
                </p:cNvPr>
                <p:cNvSpPr txBox="1"/>
                <p:nvPr/>
              </p:nvSpPr>
              <p:spPr>
                <a:xfrm>
                  <a:off x="7527010" y="24011768"/>
                  <a:ext cx="515950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Overhang length control [Qian 2017]</a:t>
                  </a:r>
                  <a:endPara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A17EC74D-F3E0-440E-B229-2A46A644D6AD}"/>
                  </a:ext>
                </a:extLst>
              </p:cNvPr>
              <p:cNvSpPr/>
              <p:nvPr/>
            </p:nvSpPr>
            <p:spPr>
              <a:xfrm>
                <a:off x="632802" y="21829821"/>
                <a:ext cx="5290903" cy="2547094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6CB8A568-2E3D-492D-84BD-1F8B80E4127E}"/>
                </a:ext>
              </a:extLst>
            </p:cNvPr>
            <p:cNvGrpSpPr/>
            <p:nvPr/>
          </p:nvGrpSpPr>
          <p:grpSpPr>
            <a:xfrm>
              <a:off x="6923299" y="21896535"/>
              <a:ext cx="6370057" cy="5726325"/>
              <a:chOff x="7248162" y="21879444"/>
              <a:chExt cx="6370057" cy="5357462"/>
            </a:xfrm>
          </p:grpSpPr>
          <p:pic>
            <p:nvPicPr>
              <p:cNvPr id="158" name="Picture 157">
                <a:extLst>
                  <a:ext uri="{FF2B5EF4-FFF2-40B4-BE49-F238E27FC236}">
                    <a16:creationId xmlns:a16="http://schemas.microsoft.com/office/drawing/2014/main" id="{E8CF0487-7B57-410D-AD22-C89909867C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738123" y="24763613"/>
                <a:ext cx="5880096" cy="2072679"/>
              </a:xfrm>
              <a:prstGeom prst="rect">
                <a:avLst/>
              </a:prstGeom>
            </p:spPr>
          </p:pic>
          <p:sp>
            <p:nvSpPr>
              <p:cNvPr id="986" name="TextBox 985">
                <a:extLst>
                  <a:ext uri="{FF2B5EF4-FFF2-40B4-BE49-F238E27FC236}">
                    <a16:creationId xmlns:a16="http://schemas.microsoft.com/office/drawing/2014/main" id="{0687BF6D-C633-425B-AB6B-2FE200CB4365}"/>
                  </a:ext>
                </a:extLst>
              </p:cNvPr>
              <p:cNvSpPr txBox="1"/>
              <p:nvPr/>
            </p:nvSpPr>
            <p:spPr>
              <a:xfrm>
                <a:off x="8103835" y="26775241"/>
                <a:ext cx="51595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Support TO [Qian 2018]</a:t>
                </a:r>
                <a:endPara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90" name="Rectangle 989">
                <a:extLst>
                  <a:ext uri="{FF2B5EF4-FFF2-40B4-BE49-F238E27FC236}">
                    <a16:creationId xmlns:a16="http://schemas.microsoft.com/office/drawing/2014/main" id="{704515EC-EA72-4335-B825-384303C690B6}"/>
                  </a:ext>
                </a:extLst>
              </p:cNvPr>
              <p:cNvSpPr/>
              <p:nvPr/>
            </p:nvSpPr>
            <p:spPr>
              <a:xfrm>
                <a:off x="7248162" y="21879444"/>
                <a:ext cx="5858529" cy="2654928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BCE46982-8B03-435D-8EFC-7042CC1E8355}"/>
                </a:ext>
              </a:extLst>
            </p:cNvPr>
            <p:cNvGrpSpPr/>
            <p:nvPr/>
          </p:nvGrpSpPr>
          <p:grpSpPr>
            <a:xfrm>
              <a:off x="695828" y="24999987"/>
              <a:ext cx="5631298" cy="2569798"/>
              <a:chOff x="856588" y="24957163"/>
              <a:chExt cx="5631298" cy="2569798"/>
            </a:xfrm>
          </p:grpSpPr>
          <p:pic>
            <p:nvPicPr>
              <p:cNvPr id="173" name="Picture 172">
                <a:extLst>
                  <a:ext uri="{FF2B5EF4-FFF2-40B4-BE49-F238E27FC236}">
                    <a16:creationId xmlns:a16="http://schemas.microsoft.com/office/drawing/2014/main" id="{EBB93D8A-8C24-44F5-A741-916849675D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56588" y="25025427"/>
                <a:ext cx="2786016" cy="2428295"/>
              </a:xfrm>
              <a:prstGeom prst="rect">
                <a:avLst/>
              </a:prstGeom>
            </p:spPr>
          </p:pic>
          <p:sp>
            <p:nvSpPr>
              <p:cNvPr id="991" name="TextBox 990">
                <a:extLst>
                  <a:ext uri="{FF2B5EF4-FFF2-40B4-BE49-F238E27FC236}">
                    <a16:creationId xmlns:a16="http://schemas.microsoft.com/office/drawing/2014/main" id="{3B8E06DB-02B3-4881-BE33-8D782EBA45C4}"/>
                  </a:ext>
                </a:extLst>
              </p:cNvPr>
              <p:cNvSpPr txBox="1"/>
              <p:nvPr/>
            </p:nvSpPr>
            <p:spPr>
              <a:xfrm>
                <a:off x="3455245" y="25440076"/>
                <a:ext cx="301610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Filter optimization of support and build orientation</a:t>
                </a:r>
              </a:p>
              <a:p>
                <a:pPr algn="ctr"/>
                <a:r>
                  <a:rPr lang="en-I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:r>
                  <a:rPr lang="en-IN" sz="24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Langelaar</a:t>
                </a:r>
                <a:r>
                  <a:rPr lang="en-I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2018]</a:t>
                </a:r>
                <a:endPara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95" name="Rectangle 994">
                <a:extLst>
                  <a:ext uri="{FF2B5EF4-FFF2-40B4-BE49-F238E27FC236}">
                    <a16:creationId xmlns:a16="http://schemas.microsoft.com/office/drawing/2014/main" id="{83AFA501-411F-4AFC-AF43-DBD7B0888D18}"/>
                  </a:ext>
                </a:extLst>
              </p:cNvPr>
              <p:cNvSpPr/>
              <p:nvPr/>
            </p:nvSpPr>
            <p:spPr>
              <a:xfrm>
                <a:off x="885833" y="24957163"/>
                <a:ext cx="5602053" cy="2569798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510DD38E-667B-4610-BD4D-3A8AB2FF549C}"/>
                </a:ext>
              </a:extLst>
            </p:cNvPr>
            <p:cNvGrpSpPr/>
            <p:nvPr/>
          </p:nvGrpSpPr>
          <p:grpSpPr>
            <a:xfrm>
              <a:off x="789144" y="21927822"/>
              <a:ext cx="12504212" cy="5609815"/>
              <a:chOff x="-39888" y="21898435"/>
              <a:chExt cx="12504212" cy="5609815"/>
            </a:xfrm>
          </p:grpSpPr>
          <p:pic>
            <p:nvPicPr>
              <p:cNvPr id="997" name="Picture 996">
                <a:extLst>
                  <a:ext uri="{FF2B5EF4-FFF2-40B4-BE49-F238E27FC236}">
                    <a16:creationId xmlns:a16="http://schemas.microsoft.com/office/drawing/2014/main" id="{27BA346E-03E3-4A07-8C23-18EF2241AC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-39888" y="21898435"/>
                <a:ext cx="2863969" cy="2466009"/>
              </a:xfrm>
              <a:prstGeom prst="rect">
                <a:avLst/>
              </a:prstGeom>
            </p:spPr>
          </p:pic>
          <p:sp>
            <p:nvSpPr>
              <p:cNvPr id="998" name="TextBox 997">
                <a:extLst>
                  <a:ext uri="{FF2B5EF4-FFF2-40B4-BE49-F238E27FC236}">
                    <a16:creationId xmlns:a16="http://schemas.microsoft.com/office/drawing/2014/main" id="{20F79C65-0C38-4DBB-AC5C-B3AC3D7DCCCA}"/>
                  </a:ext>
                </a:extLst>
              </p:cNvPr>
              <p:cNvSpPr txBox="1"/>
              <p:nvPr/>
            </p:nvSpPr>
            <p:spPr>
              <a:xfrm>
                <a:off x="2853639" y="22149494"/>
                <a:ext cx="2078303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Geometric efficient support structure</a:t>
                </a:r>
              </a:p>
              <a:p>
                <a:pPr algn="ctr"/>
                <a:r>
                  <a:rPr lang="en-I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[Vanek 2014]</a:t>
                </a:r>
                <a:endPara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03" name="Rectangle 1002">
                <a:extLst>
                  <a:ext uri="{FF2B5EF4-FFF2-40B4-BE49-F238E27FC236}">
                    <a16:creationId xmlns:a16="http://schemas.microsoft.com/office/drawing/2014/main" id="{ECB18C8F-BBC0-4AD6-B468-438C88E8505C}"/>
                  </a:ext>
                </a:extLst>
              </p:cNvPr>
              <p:cNvSpPr/>
              <p:nvPr/>
            </p:nvSpPr>
            <p:spPr>
              <a:xfrm>
                <a:off x="6692741" y="24938452"/>
                <a:ext cx="5771583" cy="2569798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3FCF522A-CE67-47BC-9FE2-2A3E85582389}"/>
                </a:ext>
              </a:extLst>
            </p:cNvPr>
            <p:cNvGrpSpPr/>
            <p:nvPr/>
          </p:nvGrpSpPr>
          <p:grpSpPr>
            <a:xfrm>
              <a:off x="8447310" y="27748497"/>
              <a:ext cx="5139169" cy="2947391"/>
              <a:chOff x="8656194" y="27602108"/>
              <a:chExt cx="5139169" cy="2947391"/>
            </a:xfrm>
          </p:grpSpPr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B9BE98BB-F506-4F31-87DD-755268C40080}"/>
                  </a:ext>
                </a:extLst>
              </p:cNvPr>
              <p:cNvGrpSpPr/>
              <p:nvPr/>
            </p:nvGrpSpPr>
            <p:grpSpPr>
              <a:xfrm>
                <a:off x="8656194" y="27633967"/>
                <a:ext cx="5139169" cy="2809920"/>
                <a:chOff x="8656194" y="27633967"/>
                <a:chExt cx="5139169" cy="2809920"/>
              </a:xfrm>
            </p:grpSpPr>
            <p:pic>
              <p:nvPicPr>
                <p:cNvPr id="1005" name="Picture 1004">
                  <a:extLst>
                    <a:ext uri="{FF2B5EF4-FFF2-40B4-BE49-F238E27FC236}">
                      <a16:creationId xmlns:a16="http://schemas.microsoft.com/office/drawing/2014/main" id="{86FA15A8-F134-4D89-8B2E-2EAE66AAD3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6">
                  <a:clrChange>
                    <a:clrFrom>
                      <a:srgbClr val="444240"/>
                    </a:clrFrom>
                    <a:clrTo>
                      <a:srgbClr val="444240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8656194" y="27633967"/>
                  <a:ext cx="3308247" cy="2809920"/>
                </a:xfrm>
                <a:prstGeom prst="rect">
                  <a:avLst/>
                </a:prstGeom>
              </p:spPr>
            </p:pic>
            <p:sp>
              <p:nvSpPr>
                <p:cNvPr id="1008" name="TextBox 1007">
                  <a:extLst>
                    <a:ext uri="{FF2B5EF4-FFF2-40B4-BE49-F238E27FC236}">
                      <a16:creationId xmlns:a16="http://schemas.microsoft.com/office/drawing/2014/main" id="{55445A13-92CC-42F7-9D36-A5157BAA97D4}"/>
                    </a:ext>
                  </a:extLst>
                </p:cNvPr>
                <p:cNvSpPr txBox="1"/>
                <p:nvPr/>
              </p:nvSpPr>
              <p:spPr>
                <a:xfrm>
                  <a:off x="10779258" y="28687941"/>
                  <a:ext cx="3016105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Autodesk </a:t>
                  </a:r>
                </a:p>
                <a:p>
                  <a:pPr algn="ctr"/>
                  <a:r>
                    <a:rPr lang="en-IN" sz="2400" b="1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MeshMixer</a:t>
                  </a:r>
                  <a:endParaRPr lang="en-I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009" name="Rectangle 1008">
                <a:extLst>
                  <a:ext uri="{FF2B5EF4-FFF2-40B4-BE49-F238E27FC236}">
                    <a16:creationId xmlns:a16="http://schemas.microsoft.com/office/drawing/2014/main" id="{E7B1D49B-E674-4C9F-9193-AD23D6C2333F}"/>
                  </a:ext>
                </a:extLst>
              </p:cNvPr>
              <p:cNvSpPr/>
              <p:nvPr/>
            </p:nvSpPr>
            <p:spPr>
              <a:xfrm>
                <a:off x="8786139" y="27602108"/>
                <a:ext cx="4559780" cy="2947391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A135A9B0-7C69-46F7-B6AB-D5DA1639A71D}"/>
                </a:ext>
              </a:extLst>
            </p:cNvPr>
            <p:cNvGrpSpPr/>
            <p:nvPr/>
          </p:nvGrpSpPr>
          <p:grpSpPr>
            <a:xfrm>
              <a:off x="602068" y="28422418"/>
              <a:ext cx="8197480" cy="1754326"/>
              <a:chOff x="602068" y="28422418"/>
              <a:chExt cx="8197480" cy="1754326"/>
            </a:xfrm>
          </p:grpSpPr>
          <p:pic>
            <p:nvPicPr>
              <p:cNvPr id="157" name="Picture 8 2" descr="Image result for lens clipart">
                <a:extLst>
                  <a:ext uri="{FF2B5EF4-FFF2-40B4-BE49-F238E27FC236}">
                    <a16:creationId xmlns:a16="http://schemas.microsoft.com/office/drawing/2014/main" id="{5D5BBFE7-9260-4B6A-9104-8B7AFEEC8D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2068" y="28514522"/>
                <a:ext cx="700759" cy="1048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10" name="TextBox 1009">
                <a:extLst>
                  <a:ext uri="{FF2B5EF4-FFF2-40B4-BE49-F238E27FC236}">
                    <a16:creationId xmlns:a16="http://schemas.microsoft.com/office/drawing/2014/main" id="{BE59159F-1E61-4210-874A-4BD12C5E5105}"/>
                  </a:ext>
                </a:extLst>
              </p:cNvPr>
              <p:cNvSpPr txBox="1"/>
              <p:nvPr/>
            </p:nvSpPr>
            <p:spPr>
              <a:xfrm>
                <a:off x="950589" y="28422418"/>
                <a:ext cx="784895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36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Functionally optimal structure with implicit definition and control of overhang ?</a:t>
                </a:r>
                <a:endParaRPr lang="en-US" sz="36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857" name="Group 856">
            <a:extLst>
              <a:ext uri="{FF2B5EF4-FFF2-40B4-BE49-F238E27FC236}">
                <a16:creationId xmlns:a16="http://schemas.microsoft.com/office/drawing/2014/main" id="{2E2F7FB8-6F53-4E52-9DA5-057731FAF2C1}"/>
              </a:ext>
            </a:extLst>
          </p:cNvPr>
          <p:cNvGrpSpPr/>
          <p:nvPr/>
        </p:nvGrpSpPr>
        <p:grpSpPr>
          <a:xfrm>
            <a:off x="15476181" y="28261114"/>
            <a:ext cx="3940401" cy="2245875"/>
            <a:chOff x="15438794" y="28126890"/>
            <a:chExt cx="3735031" cy="2245875"/>
          </a:xfrm>
        </p:grpSpPr>
        <p:cxnSp>
          <p:nvCxnSpPr>
            <p:cNvPr id="850" name="Straight Connector 849">
              <a:extLst>
                <a:ext uri="{FF2B5EF4-FFF2-40B4-BE49-F238E27FC236}">
                  <a16:creationId xmlns:a16="http://schemas.microsoft.com/office/drawing/2014/main" id="{F54C2CCC-0A8B-4B9B-953F-F3D4E930D7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76181" y="30176745"/>
              <a:ext cx="3697644" cy="1435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6" name="Group 855">
              <a:extLst>
                <a:ext uri="{FF2B5EF4-FFF2-40B4-BE49-F238E27FC236}">
                  <a16:creationId xmlns:a16="http://schemas.microsoft.com/office/drawing/2014/main" id="{A86AAB33-D44C-4877-9C60-EE69F9688902}"/>
                </a:ext>
              </a:extLst>
            </p:cNvPr>
            <p:cNvGrpSpPr/>
            <p:nvPr/>
          </p:nvGrpSpPr>
          <p:grpSpPr>
            <a:xfrm>
              <a:off x="15438794" y="28126890"/>
              <a:ext cx="3646162" cy="2245875"/>
              <a:chOff x="15476181" y="28146658"/>
              <a:chExt cx="3646162" cy="2245875"/>
            </a:xfrm>
          </p:grpSpPr>
          <p:grpSp>
            <p:nvGrpSpPr>
              <p:cNvPr id="855" name="Group 854">
                <a:extLst>
                  <a:ext uri="{FF2B5EF4-FFF2-40B4-BE49-F238E27FC236}">
                    <a16:creationId xmlns:a16="http://schemas.microsoft.com/office/drawing/2014/main" id="{FF2E73CF-C163-4AEF-ACCC-82A6A28D4BFB}"/>
                  </a:ext>
                </a:extLst>
              </p:cNvPr>
              <p:cNvGrpSpPr/>
              <p:nvPr/>
            </p:nvGrpSpPr>
            <p:grpSpPr>
              <a:xfrm>
                <a:off x="15476181" y="28146658"/>
                <a:ext cx="3646162" cy="2245875"/>
                <a:chOff x="15476181" y="28146658"/>
                <a:chExt cx="3646162" cy="2245875"/>
              </a:xfrm>
            </p:grpSpPr>
            <p:grpSp>
              <p:nvGrpSpPr>
                <p:cNvPr id="1011" name="Group 1010">
                  <a:extLst>
                    <a:ext uri="{FF2B5EF4-FFF2-40B4-BE49-F238E27FC236}">
                      <a16:creationId xmlns:a16="http://schemas.microsoft.com/office/drawing/2014/main" id="{A41F9C01-8C9F-40CE-B918-B2C08A92E071}"/>
                    </a:ext>
                  </a:extLst>
                </p:cNvPr>
                <p:cNvGrpSpPr/>
                <p:nvPr/>
              </p:nvGrpSpPr>
              <p:grpSpPr>
                <a:xfrm>
                  <a:off x="15824403" y="28692539"/>
                  <a:ext cx="3075638" cy="1484206"/>
                  <a:chOff x="510136" y="1247776"/>
                  <a:chExt cx="5898284" cy="2038350"/>
                </a:xfrm>
              </p:grpSpPr>
              <p:grpSp>
                <p:nvGrpSpPr>
                  <p:cNvPr id="1012" name="Group 1011">
                    <a:extLst>
                      <a:ext uri="{FF2B5EF4-FFF2-40B4-BE49-F238E27FC236}">
                        <a16:creationId xmlns:a16="http://schemas.microsoft.com/office/drawing/2014/main" id="{D3941D0A-B23E-43EC-9463-113F992A9184}"/>
                      </a:ext>
                    </a:extLst>
                  </p:cNvPr>
                  <p:cNvGrpSpPr/>
                  <p:nvPr/>
                </p:nvGrpSpPr>
                <p:grpSpPr>
                  <a:xfrm>
                    <a:off x="510136" y="1247776"/>
                    <a:ext cx="5898284" cy="2038350"/>
                    <a:chOff x="952499" y="1247776"/>
                    <a:chExt cx="5898284" cy="2038350"/>
                  </a:xfrm>
                </p:grpSpPr>
                <p:sp>
                  <p:nvSpPr>
                    <p:cNvPr id="1015" name="Rectangle 1014">
                      <a:extLst>
                        <a:ext uri="{FF2B5EF4-FFF2-40B4-BE49-F238E27FC236}">
                          <a16:creationId xmlns:a16="http://schemas.microsoft.com/office/drawing/2014/main" id="{2E8EEB0B-E661-410A-AA1E-5F0B099E90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2499" y="1457326"/>
                      <a:ext cx="209550" cy="1828800"/>
                    </a:xfrm>
                    <a:prstGeom prst="rect">
                      <a:avLst/>
                    </a:prstGeom>
                    <a:solidFill>
                      <a:srgbClr val="5680FB"/>
                    </a:solidFill>
                    <a:ln>
                      <a:solidFill>
                        <a:srgbClr val="5680FB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16" name="Rectangle 1015">
                      <a:extLst>
                        <a:ext uri="{FF2B5EF4-FFF2-40B4-BE49-F238E27FC236}">
                          <a16:creationId xmlns:a16="http://schemas.microsoft.com/office/drawing/2014/main" id="{38360D1A-B3A7-4850-A49B-8886823DBC9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796866" y="-1596591"/>
                      <a:ext cx="209550" cy="5898284"/>
                    </a:xfrm>
                    <a:prstGeom prst="rect">
                      <a:avLst/>
                    </a:prstGeom>
                    <a:solidFill>
                      <a:srgbClr val="5680FB"/>
                    </a:solidFill>
                    <a:ln>
                      <a:solidFill>
                        <a:srgbClr val="5680FB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17" name="Rectangle 1016">
                      <a:extLst>
                        <a:ext uri="{FF2B5EF4-FFF2-40B4-BE49-F238E27FC236}">
                          <a16:creationId xmlns:a16="http://schemas.microsoft.com/office/drawing/2014/main" id="{403C55F0-0965-4939-99ED-B627AB92C4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62049" y="1457326"/>
                      <a:ext cx="5486400" cy="18288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013" name="Rectangle 1012">
                    <a:extLst>
                      <a:ext uri="{FF2B5EF4-FFF2-40B4-BE49-F238E27FC236}">
                        <a16:creationId xmlns:a16="http://schemas.microsoft.com/office/drawing/2014/main" id="{52E77CB1-A25F-462E-BC8A-BC3232D33CC5}"/>
                      </a:ext>
                    </a:extLst>
                  </p:cNvPr>
                  <p:cNvSpPr/>
                  <p:nvPr/>
                </p:nvSpPr>
                <p:spPr>
                  <a:xfrm>
                    <a:off x="6195262" y="1457326"/>
                    <a:ext cx="209550" cy="1828800"/>
                  </a:xfrm>
                  <a:prstGeom prst="rect">
                    <a:avLst/>
                  </a:prstGeom>
                  <a:solidFill>
                    <a:srgbClr val="5680FB"/>
                  </a:solidFill>
                  <a:ln>
                    <a:solidFill>
                      <a:srgbClr val="5680F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019" name="TextBox 1018">
                  <a:extLst>
                    <a:ext uri="{FF2B5EF4-FFF2-40B4-BE49-F238E27FC236}">
                      <a16:creationId xmlns:a16="http://schemas.microsoft.com/office/drawing/2014/main" id="{A857545F-D087-4ABC-BBED-32C6089FA408}"/>
                    </a:ext>
                  </a:extLst>
                </p:cNvPr>
                <p:cNvSpPr txBox="1"/>
                <p:nvPr/>
              </p:nvSpPr>
              <p:spPr>
                <a:xfrm>
                  <a:off x="16734294" y="28146658"/>
                  <a:ext cx="137088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3200" b="1" dirty="0">
                      <a:solidFill>
                        <a:srgbClr val="0070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Design</a:t>
                  </a:r>
                  <a:endParaRPr lang="en-US" sz="32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854" name="Group 853">
                  <a:extLst>
                    <a:ext uri="{FF2B5EF4-FFF2-40B4-BE49-F238E27FC236}">
                      <a16:creationId xmlns:a16="http://schemas.microsoft.com/office/drawing/2014/main" id="{92EB6CE2-B3C7-4EB3-8D30-61AB8327C0C1}"/>
                    </a:ext>
                  </a:extLst>
                </p:cNvPr>
                <p:cNvGrpSpPr/>
                <p:nvPr/>
              </p:nvGrpSpPr>
              <p:grpSpPr>
                <a:xfrm>
                  <a:off x="15476181" y="30183924"/>
                  <a:ext cx="865629" cy="208609"/>
                  <a:chOff x="15476181" y="30183924"/>
                  <a:chExt cx="865629" cy="208609"/>
                </a:xfrm>
              </p:grpSpPr>
              <p:cxnSp>
                <p:nvCxnSpPr>
                  <p:cNvPr id="853" name="Straight Connector 852">
                    <a:extLst>
                      <a:ext uri="{FF2B5EF4-FFF2-40B4-BE49-F238E27FC236}">
                        <a16:creationId xmlns:a16="http://schemas.microsoft.com/office/drawing/2014/main" id="{7588EF33-3DEB-4799-8017-887D44D8560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5476181" y="30203987"/>
                    <a:ext cx="198481" cy="18854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0" name="Straight Connector 1019">
                    <a:extLst>
                      <a:ext uri="{FF2B5EF4-FFF2-40B4-BE49-F238E27FC236}">
                        <a16:creationId xmlns:a16="http://schemas.microsoft.com/office/drawing/2014/main" id="{4314E646-118B-415C-A516-1C8A5F9D8DE8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5800660" y="30183924"/>
                    <a:ext cx="198481" cy="18854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1" name="Straight Connector 1020">
                    <a:extLst>
                      <a:ext uri="{FF2B5EF4-FFF2-40B4-BE49-F238E27FC236}">
                        <a16:creationId xmlns:a16="http://schemas.microsoft.com/office/drawing/2014/main" id="{89F58476-4E8D-48DA-BB93-E0B03A5C0652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6143329" y="30203987"/>
                    <a:ext cx="198481" cy="18854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22" name="Group 1021">
                  <a:extLst>
                    <a:ext uri="{FF2B5EF4-FFF2-40B4-BE49-F238E27FC236}">
                      <a16:creationId xmlns:a16="http://schemas.microsoft.com/office/drawing/2014/main" id="{7280DF4C-8D98-44BE-AD44-E80B18C85B48}"/>
                    </a:ext>
                  </a:extLst>
                </p:cNvPr>
                <p:cNvGrpSpPr/>
                <p:nvPr/>
              </p:nvGrpSpPr>
              <p:grpSpPr>
                <a:xfrm>
                  <a:off x="16418674" y="30173892"/>
                  <a:ext cx="865629" cy="208609"/>
                  <a:chOff x="15476181" y="30183924"/>
                  <a:chExt cx="865629" cy="208609"/>
                </a:xfrm>
              </p:grpSpPr>
              <p:cxnSp>
                <p:nvCxnSpPr>
                  <p:cNvPr id="1023" name="Straight Connector 1022">
                    <a:extLst>
                      <a:ext uri="{FF2B5EF4-FFF2-40B4-BE49-F238E27FC236}">
                        <a16:creationId xmlns:a16="http://schemas.microsoft.com/office/drawing/2014/main" id="{2A9CE6B0-C0B4-481D-A040-2E505A6B6392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5476181" y="30203987"/>
                    <a:ext cx="198481" cy="18854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6" name="Straight Connector 1025">
                    <a:extLst>
                      <a:ext uri="{FF2B5EF4-FFF2-40B4-BE49-F238E27FC236}">
                        <a16:creationId xmlns:a16="http://schemas.microsoft.com/office/drawing/2014/main" id="{092EC082-E527-47C7-9017-A25670C6C69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5800660" y="30183924"/>
                    <a:ext cx="198481" cy="18854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1" name="Straight Connector 1030">
                    <a:extLst>
                      <a:ext uri="{FF2B5EF4-FFF2-40B4-BE49-F238E27FC236}">
                        <a16:creationId xmlns:a16="http://schemas.microsoft.com/office/drawing/2014/main" id="{AB3CE007-2449-4EA5-8C3D-51745732AA1E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6143329" y="30203987"/>
                    <a:ext cx="198481" cy="18854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33" name="Group 1032">
                  <a:extLst>
                    <a:ext uri="{FF2B5EF4-FFF2-40B4-BE49-F238E27FC236}">
                      <a16:creationId xmlns:a16="http://schemas.microsoft.com/office/drawing/2014/main" id="{A21E2514-B498-4C92-9E55-666A83BFCCC9}"/>
                    </a:ext>
                  </a:extLst>
                </p:cNvPr>
                <p:cNvGrpSpPr/>
                <p:nvPr/>
              </p:nvGrpSpPr>
              <p:grpSpPr>
                <a:xfrm>
                  <a:off x="17371720" y="30173892"/>
                  <a:ext cx="865629" cy="208609"/>
                  <a:chOff x="15476181" y="30183924"/>
                  <a:chExt cx="865629" cy="208609"/>
                </a:xfrm>
              </p:grpSpPr>
              <p:cxnSp>
                <p:nvCxnSpPr>
                  <p:cNvPr id="1035" name="Straight Connector 1034">
                    <a:extLst>
                      <a:ext uri="{FF2B5EF4-FFF2-40B4-BE49-F238E27FC236}">
                        <a16:creationId xmlns:a16="http://schemas.microsoft.com/office/drawing/2014/main" id="{0FEE2F7D-E79A-4824-AA1B-83029198F4DF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5476181" y="30203987"/>
                    <a:ext cx="198481" cy="18854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6" name="Straight Connector 1035">
                    <a:extLst>
                      <a:ext uri="{FF2B5EF4-FFF2-40B4-BE49-F238E27FC236}">
                        <a16:creationId xmlns:a16="http://schemas.microsoft.com/office/drawing/2014/main" id="{51711926-3B1D-4A10-BE55-437C3A630F92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5800660" y="30183924"/>
                    <a:ext cx="198481" cy="18854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8" name="Straight Connector 1037">
                    <a:extLst>
                      <a:ext uri="{FF2B5EF4-FFF2-40B4-BE49-F238E27FC236}">
                        <a16:creationId xmlns:a16="http://schemas.microsoft.com/office/drawing/2014/main" id="{8CF27EF7-CFAF-4E96-B49D-4FABA9ECA621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6143329" y="30203987"/>
                    <a:ext cx="198481" cy="18854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39" name="Group 1038">
                  <a:extLst>
                    <a:ext uri="{FF2B5EF4-FFF2-40B4-BE49-F238E27FC236}">
                      <a16:creationId xmlns:a16="http://schemas.microsoft.com/office/drawing/2014/main" id="{9E64700B-2A61-42B7-9AB9-B6574C8E219B}"/>
                    </a:ext>
                  </a:extLst>
                </p:cNvPr>
                <p:cNvGrpSpPr/>
                <p:nvPr/>
              </p:nvGrpSpPr>
              <p:grpSpPr>
                <a:xfrm>
                  <a:off x="18256714" y="30183924"/>
                  <a:ext cx="865629" cy="208609"/>
                  <a:chOff x="15476181" y="30183924"/>
                  <a:chExt cx="865629" cy="208609"/>
                </a:xfrm>
              </p:grpSpPr>
              <p:cxnSp>
                <p:nvCxnSpPr>
                  <p:cNvPr id="1041" name="Straight Connector 1040">
                    <a:extLst>
                      <a:ext uri="{FF2B5EF4-FFF2-40B4-BE49-F238E27FC236}">
                        <a16:creationId xmlns:a16="http://schemas.microsoft.com/office/drawing/2014/main" id="{E3A78C29-DDDD-4629-8342-43D6C4E6EB8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5476181" y="30203987"/>
                    <a:ext cx="198481" cy="18854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2" name="Straight Connector 1041">
                    <a:extLst>
                      <a:ext uri="{FF2B5EF4-FFF2-40B4-BE49-F238E27FC236}">
                        <a16:creationId xmlns:a16="http://schemas.microsoft.com/office/drawing/2014/main" id="{ECDE9330-C8FD-41D0-B876-0396A69A993C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5800660" y="30183924"/>
                    <a:ext cx="198481" cy="18854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4" name="Straight Connector 1043">
                    <a:extLst>
                      <a:ext uri="{FF2B5EF4-FFF2-40B4-BE49-F238E27FC236}">
                        <a16:creationId xmlns:a16="http://schemas.microsoft.com/office/drawing/2014/main" id="{B7B8D81E-5FD5-4DBE-BDA3-94CAD8F2075C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6143329" y="30203987"/>
                    <a:ext cx="198481" cy="18854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046" name="TextBox 1045">
                <a:extLst>
                  <a:ext uri="{FF2B5EF4-FFF2-40B4-BE49-F238E27FC236}">
                    <a16:creationId xmlns:a16="http://schemas.microsoft.com/office/drawing/2014/main" id="{0A5B0958-65D6-4E8B-80B6-BD925842DEB5}"/>
                  </a:ext>
                </a:extLst>
              </p:cNvPr>
              <p:cNvSpPr txBox="1"/>
              <p:nvPr/>
            </p:nvSpPr>
            <p:spPr>
              <a:xfrm>
                <a:off x="15865202" y="29205685"/>
                <a:ext cx="304282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sz="32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Support domain</a:t>
                </a:r>
                <a:endParaRPr lang="en-US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60D9070B-DEE7-4284-884A-3261551FD70D}"/>
              </a:ext>
            </a:extLst>
          </p:cNvPr>
          <p:cNvGrpSpPr/>
          <p:nvPr/>
        </p:nvGrpSpPr>
        <p:grpSpPr>
          <a:xfrm>
            <a:off x="28239990" y="28310146"/>
            <a:ext cx="3985913" cy="2126642"/>
            <a:chOff x="28239990" y="28310146"/>
            <a:chExt cx="3985913" cy="2126642"/>
          </a:xfrm>
        </p:grpSpPr>
        <p:grpSp>
          <p:nvGrpSpPr>
            <p:cNvPr id="1055" name="Group 1054">
              <a:extLst>
                <a:ext uri="{FF2B5EF4-FFF2-40B4-BE49-F238E27FC236}">
                  <a16:creationId xmlns:a16="http://schemas.microsoft.com/office/drawing/2014/main" id="{4AFD8CDF-EA91-4E0B-BF3B-63819AD4B021}"/>
                </a:ext>
              </a:extLst>
            </p:cNvPr>
            <p:cNvGrpSpPr>
              <a:grpSpLocks/>
            </p:cNvGrpSpPr>
            <p:nvPr/>
          </p:nvGrpSpPr>
          <p:grpSpPr>
            <a:xfrm>
              <a:off x="28239990" y="28310146"/>
              <a:ext cx="3985913" cy="2126642"/>
              <a:chOff x="0" y="681920"/>
              <a:chExt cx="10063943" cy="6310526"/>
            </a:xfrm>
          </p:grpSpPr>
          <p:pic>
            <p:nvPicPr>
              <p:cNvPr id="1056" name="Picture 1055">
                <a:extLst>
                  <a:ext uri="{FF2B5EF4-FFF2-40B4-BE49-F238E27FC236}">
                    <a16:creationId xmlns:a16="http://schemas.microsoft.com/office/drawing/2014/main" id="{2475AE4F-92E9-49B1-9B14-5106163F62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11083"/>
              <a:stretch/>
            </p:blipFill>
            <p:spPr>
              <a:xfrm rot="5400000">
                <a:off x="-631421" y="1313341"/>
                <a:ext cx="6299299" cy="5036457"/>
              </a:xfrm>
              <a:prstGeom prst="rect">
                <a:avLst/>
              </a:prstGeom>
            </p:spPr>
          </p:pic>
          <p:pic>
            <p:nvPicPr>
              <p:cNvPr id="1057" name="Picture 1056">
                <a:extLst>
                  <a:ext uri="{FF2B5EF4-FFF2-40B4-BE49-F238E27FC236}">
                    <a16:creationId xmlns:a16="http://schemas.microsoft.com/office/drawing/2014/main" id="{DBCC7E2C-AEE5-40DD-B6FC-0C141973CB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11083"/>
              <a:stretch/>
            </p:blipFill>
            <p:spPr>
              <a:xfrm rot="16200000" flipH="1">
                <a:off x="4396065" y="1324568"/>
                <a:ext cx="6299299" cy="5036457"/>
              </a:xfrm>
              <a:prstGeom prst="rect">
                <a:avLst/>
              </a:prstGeom>
            </p:spPr>
          </p:pic>
        </p:grpSp>
        <p:sp>
          <p:nvSpPr>
            <p:cNvPr id="1058" name="TextBox 1057">
              <a:extLst>
                <a:ext uri="{FF2B5EF4-FFF2-40B4-BE49-F238E27FC236}">
                  <a16:creationId xmlns:a16="http://schemas.microsoft.com/office/drawing/2014/main" id="{75288589-DCCB-4CDE-A2E5-34304276EB20}"/>
                </a:ext>
              </a:extLst>
            </p:cNvPr>
            <p:cNvSpPr txBox="1"/>
            <p:nvPr/>
          </p:nvSpPr>
          <p:spPr>
            <a:xfrm>
              <a:off x="29790553" y="29844646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3200" b="1" dirty="0">
                  <a:solidFill>
                    <a:srgbClr val="DB340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30%</a:t>
              </a:r>
              <a:endParaRPr lang="en-US" sz="3200" b="1" dirty="0">
                <a:solidFill>
                  <a:srgbClr val="DB340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59" name="Group 858">
            <a:extLst>
              <a:ext uri="{FF2B5EF4-FFF2-40B4-BE49-F238E27FC236}">
                <a16:creationId xmlns:a16="http://schemas.microsoft.com/office/drawing/2014/main" id="{BF0CBFAA-9C95-41D6-8A34-99C931D495BD}"/>
              </a:ext>
            </a:extLst>
          </p:cNvPr>
          <p:cNvGrpSpPr/>
          <p:nvPr/>
        </p:nvGrpSpPr>
        <p:grpSpPr>
          <a:xfrm>
            <a:off x="23666062" y="28385779"/>
            <a:ext cx="3997548" cy="2125694"/>
            <a:chOff x="23666062" y="28385779"/>
            <a:chExt cx="3997548" cy="2125694"/>
          </a:xfrm>
        </p:grpSpPr>
        <p:grpSp>
          <p:nvGrpSpPr>
            <p:cNvPr id="1052" name="Group 1051">
              <a:extLst>
                <a:ext uri="{FF2B5EF4-FFF2-40B4-BE49-F238E27FC236}">
                  <a16:creationId xmlns:a16="http://schemas.microsoft.com/office/drawing/2014/main" id="{E284222D-3181-4D37-99D7-B65C07A2B437}"/>
                </a:ext>
              </a:extLst>
            </p:cNvPr>
            <p:cNvGrpSpPr/>
            <p:nvPr/>
          </p:nvGrpSpPr>
          <p:grpSpPr>
            <a:xfrm>
              <a:off x="23666062" y="28385779"/>
              <a:ext cx="3997548" cy="2125694"/>
              <a:chOff x="1228724" y="1678856"/>
              <a:chExt cx="7467601" cy="4539892"/>
            </a:xfrm>
          </p:grpSpPr>
          <p:pic>
            <p:nvPicPr>
              <p:cNvPr id="1053" name="Picture 1052">
                <a:extLst>
                  <a:ext uri="{FF2B5EF4-FFF2-40B4-BE49-F238E27FC236}">
                    <a16:creationId xmlns:a16="http://schemas.microsoft.com/office/drawing/2014/main" id="{5CA1FB6C-343B-4D99-ABE8-0C4D8F6241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rot="5400000">
                <a:off x="887591" y="2019989"/>
                <a:ext cx="4539892" cy="3857625"/>
              </a:xfrm>
              <a:prstGeom prst="rect">
                <a:avLst/>
              </a:prstGeom>
            </p:spPr>
          </p:pic>
          <p:pic>
            <p:nvPicPr>
              <p:cNvPr id="1054" name="Picture 1053">
                <a:extLst>
                  <a:ext uri="{FF2B5EF4-FFF2-40B4-BE49-F238E27FC236}">
                    <a16:creationId xmlns:a16="http://schemas.microsoft.com/office/drawing/2014/main" id="{2FD0699C-5838-4FB2-BECB-A79C6F3832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rot="16200000" flipH="1">
                <a:off x="4497567" y="2019989"/>
                <a:ext cx="4539892" cy="3857625"/>
              </a:xfrm>
              <a:prstGeom prst="rect">
                <a:avLst/>
              </a:prstGeom>
            </p:spPr>
          </p:pic>
        </p:grpSp>
        <p:sp>
          <p:nvSpPr>
            <p:cNvPr id="1060" name="TextBox 1059">
              <a:extLst>
                <a:ext uri="{FF2B5EF4-FFF2-40B4-BE49-F238E27FC236}">
                  <a16:creationId xmlns:a16="http://schemas.microsoft.com/office/drawing/2014/main" id="{B61C5526-0FDD-4D87-A007-300E4EFB82BD}"/>
                </a:ext>
              </a:extLst>
            </p:cNvPr>
            <p:cNvSpPr txBox="1"/>
            <p:nvPr/>
          </p:nvSpPr>
          <p:spPr>
            <a:xfrm>
              <a:off x="25214889" y="29826450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3200" b="1" dirty="0">
                  <a:solidFill>
                    <a:srgbClr val="DB340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40%</a:t>
              </a:r>
              <a:endParaRPr lang="en-US" sz="3200" b="1" dirty="0">
                <a:solidFill>
                  <a:srgbClr val="DB340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60" name="Group 859">
            <a:extLst>
              <a:ext uri="{FF2B5EF4-FFF2-40B4-BE49-F238E27FC236}">
                <a16:creationId xmlns:a16="http://schemas.microsoft.com/office/drawing/2014/main" id="{32C5FE18-C84B-409F-95F1-FB141E673943}"/>
              </a:ext>
            </a:extLst>
          </p:cNvPr>
          <p:cNvGrpSpPr/>
          <p:nvPr/>
        </p:nvGrpSpPr>
        <p:grpSpPr>
          <a:xfrm>
            <a:off x="19481048" y="28328371"/>
            <a:ext cx="3872556" cy="2158555"/>
            <a:chOff x="19481048" y="28328371"/>
            <a:chExt cx="3872556" cy="2158555"/>
          </a:xfrm>
        </p:grpSpPr>
        <p:grpSp>
          <p:nvGrpSpPr>
            <p:cNvPr id="1047" name="Group 1046">
              <a:extLst>
                <a:ext uri="{FF2B5EF4-FFF2-40B4-BE49-F238E27FC236}">
                  <a16:creationId xmlns:a16="http://schemas.microsoft.com/office/drawing/2014/main" id="{58BFD59E-F07A-4533-A6D3-60DCC02469B8}"/>
                </a:ext>
              </a:extLst>
            </p:cNvPr>
            <p:cNvGrpSpPr/>
            <p:nvPr/>
          </p:nvGrpSpPr>
          <p:grpSpPr>
            <a:xfrm>
              <a:off x="19481048" y="28328371"/>
              <a:ext cx="3872556" cy="2158555"/>
              <a:chOff x="1047750" y="2362200"/>
              <a:chExt cx="6821794" cy="4038600"/>
            </a:xfrm>
          </p:grpSpPr>
          <p:pic>
            <p:nvPicPr>
              <p:cNvPr id="1050" name="Picture 1049">
                <a:extLst>
                  <a:ext uri="{FF2B5EF4-FFF2-40B4-BE49-F238E27FC236}">
                    <a16:creationId xmlns:a16="http://schemas.microsoft.com/office/drawing/2014/main" id="{6DD4BDEE-4D39-4EEC-AD1A-034F88C42B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rot="5400000">
                <a:off x="762947" y="2647003"/>
                <a:ext cx="4038600" cy="3468994"/>
              </a:xfrm>
              <a:prstGeom prst="rect">
                <a:avLst/>
              </a:prstGeom>
            </p:spPr>
          </p:pic>
          <p:pic>
            <p:nvPicPr>
              <p:cNvPr id="1051" name="Picture 1050">
                <a:extLst>
                  <a:ext uri="{FF2B5EF4-FFF2-40B4-BE49-F238E27FC236}">
                    <a16:creationId xmlns:a16="http://schemas.microsoft.com/office/drawing/2014/main" id="{1E4CB8AF-7328-4B93-8B8E-0C6EA678F6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rot="16200000" flipH="1">
                <a:off x="4115747" y="2647003"/>
                <a:ext cx="4038600" cy="3468994"/>
              </a:xfrm>
              <a:prstGeom prst="rect">
                <a:avLst/>
              </a:prstGeom>
            </p:spPr>
          </p:pic>
        </p:grpSp>
        <p:sp>
          <p:nvSpPr>
            <p:cNvPr id="1061" name="TextBox 1060">
              <a:extLst>
                <a:ext uri="{FF2B5EF4-FFF2-40B4-BE49-F238E27FC236}">
                  <a16:creationId xmlns:a16="http://schemas.microsoft.com/office/drawing/2014/main" id="{1DAA6240-0FA2-44C5-9765-2D9158945703}"/>
                </a:ext>
              </a:extLst>
            </p:cNvPr>
            <p:cNvSpPr txBox="1"/>
            <p:nvPr/>
          </p:nvSpPr>
          <p:spPr>
            <a:xfrm>
              <a:off x="20989463" y="29889950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3200" b="1" dirty="0">
                  <a:solidFill>
                    <a:srgbClr val="DB340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60%</a:t>
              </a:r>
              <a:endParaRPr lang="en-US" sz="3200" b="1" dirty="0">
                <a:solidFill>
                  <a:srgbClr val="DB340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A0032B84-DA6B-4AB5-B93A-19C1DF60F466}"/>
              </a:ext>
            </a:extLst>
          </p:cNvPr>
          <p:cNvCxnSpPr>
            <a:cxnSpLocks/>
          </p:cNvCxnSpPr>
          <p:nvPr/>
        </p:nvCxnSpPr>
        <p:spPr>
          <a:xfrm flipV="1">
            <a:off x="15388098" y="33455647"/>
            <a:ext cx="3900958" cy="1435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3" name="TextBox 1082">
            <a:extLst>
              <a:ext uri="{FF2B5EF4-FFF2-40B4-BE49-F238E27FC236}">
                <a16:creationId xmlns:a16="http://schemas.microsoft.com/office/drawing/2014/main" id="{90C968AB-3944-4AB1-8069-6FACC30F8883}"/>
              </a:ext>
            </a:extLst>
          </p:cNvPr>
          <p:cNvSpPr txBox="1"/>
          <p:nvPr/>
        </p:nvSpPr>
        <p:spPr>
          <a:xfrm>
            <a:off x="16465258" y="31600206"/>
            <a:ext cx="18618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domain</a:t>
            </a:r>
            <a:endParaRPr 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8" name="Rectangle: Rounded Corners 1087">
            <a:extLst>
              <a:ext uri="{FF2B5EF4-FFF2-40B4-BE49-F238E27FC236}">
                <a16:creationId xmlns:a16="http://schemas.microsoft.com/office/drawing/2014/main" id="{8A7FDAD7-768E-4BC2-A30D-8900FEB7938F}"/>
              </a:ext>
            </a:extLst>
          </p:cNvPr>
          <p:cNvSpPr/>
          <p:nvPr/>
        </p:nvSpPr>
        <p:spPr>
          <a:xfrm>
            <a:off x="184134" y="31335432"/>
            <a:ext cx="14822135" cy="9547546"/>
          </a:xfrm>
          <a:prstGeom prst="roundRect">
            <a:avLst/>
          </a:prstGeom>
          <a:solidFill>
            <a:schemeClr val="bg1">
              <a:alpha val="28000"/>
            </a:scheme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8377" tIns="39189" rIns="78377" bIns="391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23" dirty="0"/>
          </a:p>
        </p:txBody>
      </p:sp>
      <p:pic>
        <p:nvPicPr>
          <p:cNvPr id="1089" name="Picture 1088">
            <a:extLst>
              <a:ext uri="{FF2B5EF4-FFF2-40B4-BE49-F238E27FC236}">
                <a16:creationId xmlns:a16="http://schemas.microsoft.com/office/drawing/2014/main" id="{E0C828C3-3B25-469A-BBC3-AFBD96D0A144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2"/>
              </a:ext>
            </a:extLst>
          </a:blip>
          <a:stretch>
            <a:fillRect/>
          </a:stretch>
        </p:blipFill>
        <p:spPr>
          <a:xfrm>
            <a:off x="7077444" y="31360849"/>
            <a:ext cx="937749" cy="1258724"/>
          </a:xfrm>
          <a:prstGeom prst="rect">
            <a:avLst/>
          </a:prstGeom>
        </p:spPr>
      </p:pic>
      <p:pic>
        <p:nvPicPr>
          <p:cNvPr id="1108" name="Picture 1107">
            <a:extLst>
              <a:ext uri="{FF2B5EF4-FFF2-40B4-BE49-F238E27FC236}">
                <a16:creationId xmlns:a16="http://schemas.microsoft.com/office/drawing/2014/main" id="{61275458-4E07-4904-8B72-1A5581D018D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646" y="34131907"/>
            <a:ext cx="1312591" cy="616033"/>
          </a:xfrm>
          <a:prstGeom prst="rect">
            <a:avLst/>
          </a:prstGeom>
        </p:spPr>
      </p:pic>
      <p:sp>
        <p:nvSpPr>
          <p:cNvPr id="1092" name="TextBox 1091">
            <a:extLst>
              <a:ext uri="{FF2B5EF4-FFF2-40B4-BE49-F238E27FC236}">
                <a16:creationId xmlns:a16="http://schemas.microsoft.com/office/drawing/2014/main" id="{88AAB11A-0A07-44AF-B9F0-930BE01A542B}"/>
              </a:ext>
            </a:extLst>
          </p:cNvPr>
          <p:cNvSpPr txBox="1"/>
          <p:nvPr/>
        </p:nvSpPr>
        <p:spPr>
          <a:xfrm>
            <a:off x="4758360" y="39218205"/>
            <a:ext cx="6801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Composite Fiber optimization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96" name="Group 1095">
            <a:extLst>
              <a:ext uri="{FF2B5EF4-FFF2-40B4-BE49-F238E27FC236}">
                <a16:creationId xmlns:a16="http://schemas.microsoft.com/office/drawing/2014/main" id="{E43B396A-7FA9-4DB8-803D-9D1A5C28C657}"/>
              </a:ext>
            </a:extLst>
          </p:cNvPr>
          <p:cNvGrpSpPr/>
          <p:nvPr/>
        </p:nvGrpSpPr>
        <p:grpSpPr>
          <a:xfrm>
            <a:off x="656727" y="39687333"/>
            <a:ext cx="13966075" cy="733516"/>
            <a:chOff x="732001" y="30370363"/>
            <a:chExt cx="13966075" cy="733516"/>
          </a:xfrm>
        </p:grpSpPr>
        <p:pic>
          <p:nvPicPr>
            <p:cNvPr id="1100" name="Picture 6 2" descr="Image result for bulb clip art">
              <a:extLst>
                <a:ext uri="{FF2B5EF4-FFF2-40B4-BE49-F238E27FC236}">
                  <a16:creationId xmlns:a16="http://schemas.microsoft.com/office/drawing/2014/main" id="{220752A9-CD67-44F6-A978-D7E20252BB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001" y="30370363"/>
              <a:ext cx="417938" cy="634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1" name="TextBox 1100">
              <a:extLst>
                <a:ext uri="{FF2B5EF4-FFF2-40B4-BE49-F238E27FC236}">
                  <a16:creationId xmlns:a16="http://schemas.microsoft.com/office/drawing/2014/main" id="{6DE3B212-7564-40E0-B157-EE940AB06E6F}"/>
                </a:ext>
              </a:extLst>
            </p:cNvPr>
            <p:cNvSpPr txBox="1"/>
            <p:nvPr/>
          </p:nvSpPr>
          <p:spPr>
            <a:xfrm>
              <a:off x="1076271" y="30457548"/>
              <a:ext cx="136218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Fibres at boundary optimally orient themselves tangential to surface</a:t>
              </a:r>
              <a:endParaRPr lang="en-US" sz="36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098" name="Straight Arrow Connector 1097">
            <a:extLst>
              <a:ext uri="{FF2B5EF4-FFF2-40B4-BE49-F238E27FC236}">
                <a16:creationId xmlns:a16="http://schemas.microsoft.com/office/drawing/2014/main" id="{1FFB5BEB-C4E7-4A29-A44C-7A76883552EA}"/>
              </a:ext>
            </a:extLst>
          </p:cNvPr>
          <p:cNvCxnSpPr>
            <a:cxnSpLocks/>
          </p:cNvCxnSpPr>
          <p:nvPr/>
        </p:nvCxnSpPr>
        <p:spPr>
          <a:xfrm flipV="1">
            <a:off x="4678192" y="34043337"/>
            <a:ext cx="1336600" cy="15086"/>
          </a:xfrm>
          <a:prstGeom prst="straightConnector1">
            <a:avLst/>
          </a:prstGeom>
          <a:ln w="38100">
            <a:solidFill>
              <a:srgbClr val="33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9" name="TextBox 1098">
            <a:extLst>
              <a:ext uri="{FF2B5EF4-FFF2-40B4-BE49-F238E27FC236}">
                <a16:creationId xmlns:a16="http://schemas.microsoft.com/office/drawing/2014/main" id="{6F38921B-3BB5-45B5-8918-C519AC4B7F88}"/>
              </a:ext>
            </a:extLst>
          </p:cNvPr>
          <p:cNvSpPr txBox="1"/>
          <p:nvPr/>
        </p:nvSpPr>
        <p:spPr>
          <a:xfrm>
            <a:off x="2803379" y="33176091"/>
            <a:ext cx="4823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rgbClr val="FF84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(SIMP)</a:t>
            </a:r>
            <a:endParaRPr lang="en-US" sz="3600" b="1" dirty="0">
              <a:solidFill>
                <a:srgbClr val="FF84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89" name="Group 888">
            <a:extLst>
              <a:ext uri="{FF2B5EF4-FFF2-40B4-BE49-F238E27FC236}">
                <a16:creationId xmlns:a16="http://schemas.microsoft.com/office/drawing/2014/main" id="{78DBF359-DED0-4954-90C9-DEBFBD8D5F15}"/>
              </a:ext>
            </a:extLst>
          </p:cNvPr>
          <p:cNvGrpSpPr/>
          <p:nvPr/>
        </p:nvGrpSpPr>
        <p:grpSpPr>
          <a:xfrm>
            <a:off x="903921" y="31365787"/>
            <a:ext cx="3837436" cy="4914895"/>
            <a:chOff x="903921" y="31365787"/>
            <a:chExt cx="3837436" cy="4914895"/>
          </a:xfrm>
        </p:grpSpPr>
        <p:sp>
          <p:nvSpPr>
            <p:cNvPr id="2460" name="Rectangle 2459">
              <a:extLst>
                <a:ext uri="{FF2B5EF4-FFF2-40B4-BE49-F238E27FC236}">
                  <a16:creationId xmlns:a16="http://schemas.microsoft.com/office/drawing/2014/main" id="{6A5FF890-35DB-48BA-A535-5FD2EF611D27}"/>
                </a:ext>
              </a:extLst>
            </p:cNvPr>
            <p:cNvSpPr/>
            <p:nvPr/>
          </p:nvSpPr>
          <p:spPr>
            <a:xfrm>
              <a:off x="2459060" y="35838853"/>
              <a:ext cx="437940" cy="4418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b="1" dirty="0"/>
                <a:t>T</a:t>
              </a:r>
            </a:p>
          </p:txBody>
        </p:sp>
        <p:grpSp>
          <p:nvGrpSpPr>
            <p:cNvPr id="875" name="Group 874">
              <a:extLst>
                <a:ext uri="{FF2B5EF4-FFF2-40B4-BE49-F238E27FC236}">
                  <a16:creationId xmlns:a16="http://schemas.microsoft.com/office/drawing/2014/main" id="{D3E86FEA-9D31-4573-9CE7-EEA94A51237E}"/>
                </a:ext>
              </a:extLst>
            </p:cNvPr>
            <p:cNvGrpSpPr/>
            <p:nvPr/>
          </p:nvGrpSpPr>
          <p:grpSpPr>
            <a:xfrm>
              <a:off x="903921" y="31971101"/>
              <a:ext cx="3837436" cy="3893194"/>
              <a:chOff x="903921" y="31971101"/>
              <a:chExt cx="3837436" cy="3893194"/>
            </a:xfrm>
          </p:grpSpPr>
          <p:grpSp>
            <p:nvGrpSpPr>
              <p:cNvPr id="1776" name="Group 1775">
                <a:extLst>
                  <a:ext uri="{FF2B5EF4-FFF2-40B4-BE49-F238E27FC236}">
                    <a16:creationId xmlns:a16="http://schemas.microsoft.com/office/drawing/2014/main" id="{B13FCC6B-0BCF-43FC-A965-C685EDA424C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03921" y="31971101"/>
                <a:ext cx="3837436" cy="3713560"/>
                <a:chOff x="1514483" y="996311"/>
                <a:chExt cx="5702883" cy="5518789"/>
              </a:xfrm>
            </p:grpSpPr>
            <p:pic>
              <p:nvPicPr>
                <p:cNvPr id="1777" name="Picture 1776">
                  <a:extLst>
                    <a:ext uri="{FF2B5EF4-FFF2-40B4-BE49-F238E27FC236}">
                      <a16:creationId xmlns:a16="http://schemas.microsoft.com/office/drawing/2014/main" id="{AF6274A7-F0D7-4C3E-8444-FB605B34C2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35000"/>
                  <a:extLst>
                    <a:ext uri="{BEBA8EAE-BF5A-486C-A8C5-ECC9F3942E4B}">
                      <a14:imgProps xmlns:a14="http://schemas.microsoft.com/office/drawing/2010/main">
                        <a14:imgLayer r:embed="rId76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14483" y="996311"/>
                  <a:ext cx="5622917" cy="5518789"/>
                </a:xfrm>
                <a:prstGeom prst="rect">
                  <a:avLst/>
                </a:prstGeom>
              </p:spPr>
            </p:pic>
            <p:grpSp>
              <p:nvGrpSpPr>
                <p:cNvPr id="1778" name="Group 1777">
                  <a:extLst>
                    <a:ext uri="{FF2B5EF4-FFF2-40B4-BE49-F238E27FC236}">
                      <a16:creationId xmlns:a16="http://schemas.microsoft.com/office/drawing/2014/main" id="{8E3205D3-853E-426A-B60E-AF4008EA0E53}"/>
                    </a:ext>
                  </a:extLst>
                </p:cNvPr>
                <p:cNvGrpSpPr/>
                <p:nvPr/>
              </p:nvGrpSpPr>
              <p:grpSpPr>
                <a:xfrm>
                  <a:off x="1573206" y="1059811"/>
                  <a:ext cx="505246" cy="197489"/>
                  <a:chOff x="1573206" y="1059811"/>
                  <a:chExt cx="505246" cy="197489"/>
                </a:xfrm>
              </p:grpSpPr>
              <p:sp>
                <p:nvSpPr>
                  <p:cNvPr id="2452" name="Rectangle 2451">
                    <a:extLst>
                      <a:ext uri="{FF2B5EF4-FFF2-40B4-BE49-F238E27FC236}">
                        <a16:creationId xmlns:a16="http://schemas.microsoft.com/office/drawing/2014/main" id="{08ACF920-E183-493A-95C0-4746A4AF8BC4}"/>
                      </a:ext>
                    </a:extLst>
                  </p:cNvPr>
                  <p:cNvSpPr/>
                  <p:nvPr/>
                </p:nvSpPr>
                <p:spPr>
                  <a:xfrm>
                    <a:off x="1573206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53" name="Rectangle 2452">
                    <a:extLst>
                      <a:ext uri="{FF2B5EF4-FFF2-40B4-BE49-F238E27FC236}">
                        <a16:creationId xmlns:a16="http://schemas.microsoft.com/office/drawing/2014/main" id="{EBA335E6-796B-4B17-B109-C1AB67796D7F}"/>
                      </a:ext>
                    </a:extLst>
                  </p:cNvPr>
                  <p:cNvSpPr/>
                  <p:nvPr/>
                </p:nvSpPr>
                <p:spPr>
                  <a:xfrm>
                    <a:off x="1827635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779" name="Group 1778">
                  <a:extLst>
                    <a:ext uri="{FF2B5EF4-FFF2-40B4-BE49-F238E27FC236}">
                      <a16:creationId xmlns:a16="http://schemas.microsoft.com/office/drawing/2014/main" id="{FFD7E206-C8CA-429A-863A-3449520F0388}"/>
                    </a:ext>
                  </a:extLst>
                </p:cNvPr>
                <p:cNvGrpSpPr/>
                <p:nvPr/>
              </p:nvGrpSpPr>
              <p:grpSpPr>
                <a:xfrm>
                  <a:off x="1585207" y="1283341"/>
                  <a:ext cx="505246" cy="197489"/>
                  <a:chOff x="1573206" y="1059811"/>
                  <a:chExt cx="505246" cy="197489"/>
                </a:xfrm>
              </p:grpSpPr>
              <p:sp>
                <p:nvSpPr>
                  <p:cNvPr id="2450" name="Rectangle 2449">
                    <a:extLst>
                      <a:ext uri="{FF2B5EF4-FFF2-40B4-BE49-F238E27FC236}">
                        <a16:creationId xmlns:a16="http://schemas.microsoft.com/office/drawing/2014/main" id="{FA504747-3C93-4971-A8B7-ECE0647070C3}"/>
                      </a:ext>
                    </a:extLst>
                  </p:cNvPr>
                  <p:cNvSpPr/>
                  <p:nvPr/>
                </p:nvSpPr>
                <p:spPr>
                  <a:xfrm>
                    <a:off x="1573206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51" name="Rectangle 2450">
                    <a:extLst>
                      <a:ext uri="{FF2B5EF4-FFF2-40B4-BE49-F238E27FC236}">
                        <a16:creationId xmlns:a16="http://schemas.microsoft.com/office/drawing/2014/main" id="{DA3E1D19-774C-41B4-970A-BA13132AE27C}"/>
                      </a:ext>
                    </a:extLst>
                  </p:cNvPr>
                  <p:cNvSpPr/>
                  <p:nvPr/>
                </p:nvSpPr>
                <p:spPr>
                  <a:xfrm>
                    <a:off x="1827635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780" name="Group 1779">
                  <a:extLst>
                    <a:ext uri="{FF2B5EF4-FFF2-40B4-BE49-F238E27FC236}">
                      <a16:creationId xmlns:a16="http://schemas.microsoft.com/office/drawing/2014/main" id="{9428B792-3150-437A-96D4-09A246E8B874}"/>
                    </a:ext>
                  </a:extLst>
                </p:cNvPr>
                <p:cNvGrpSpPr/>
                <p:nvPr/>
              </p:nvGrpSpPr>
              <p:grpSpPr>
                <a:xfrm>
                  <a:off x="2090453" y="1283341"/>
                  <a:ext cx="505246" cy="197489"/>
                  <a:chOff x="1573206" y="1059811"/>
                  <a:chExt cx="505246" cy="197489"/>
                </a:xfrm>
              </p:grpSpPr>
              <p:sp>
                <p:nvSpPr>
                  <p:cNvPr id="2448" name="Rectangle 2447">
                    <a:extLst>
                      <a:ext uri="{FF2B5EF4-FFF2-40B4-BE49-F238E27FC236}">
                        <a16:creationId xmlns:a16="http://schemas.microsoft.com/office/drawing/2014/main" id="{DB9777C5-8BFF-4CF8-BCC4-3C0BEA55556D}"/>
                      </a:ext>
                    </a:extLst>
                  </p:cNvPr>
                  <p:cNvSpPr/>
                  <p:nvPr/>
                </p:nvSpPr>
                <p:spPr>
                  <a:xfrm>
                    <a:off x="1573206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49" name="Rectangle 2448">
                    <a:extLst>
                      <a:ext uri="{FF2B5EF4-FFF2-40B4-BE49-F238E27FC236}">
                        <a16:creationId xmlns:a16="http://schemas.microsoft.com/office/drawing/2014/main" id="{7FD7DF59-D1EE-4BF7-BD31-33191507A2FD}"/>
                      </a:ext>
                    </a:extLst>
                  </p:cNvPr>
                  <p:cNvSpPr/>
                  <p:nvPr/>
                </p:nvSpPr>
                <p:spPr>
                  <a:xfrm>
                    <a:off x="1827635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781" name="Group 1780">
                  <a:extLst>
                    <a:ext uri="{FF2B5EF4-FFF2-40B4-BE49-F238E27FC236}">
                      <a16:creationId xmlns:a16="http://schemas.microsoft.com/office/drawing/2014/main" id="{3A670ABD-9302-4AF4-8CE4-4DB0E98627A2}"/>
                    </a:ext>
                  </a:extLst>
                </p:cNvPr>
                <p:cNvGrpSpPr/>
                <p:nvPr/>
              </p:nvGrpSpPr>
              <p:grpSpPr>
                <a:xfrm>
                  <a:off x="2600768" y="1283341"/>
                  <a:ext cx="505246" cy="197489"/>
                  <a:chOff x="1573206" y="1059811"/>
                  <a:chExt cx="505246" cy="197489"/>
                </a:xfrm>
              </p:grpSpPr>
              <p:sp>
                <p:nvSpPr>
                  <p:cNvPr id="2446" name="Rectangle 2445">
                    <a:extLst>
                      <a:ext uri="{FF2B5EF4-FFF2-40B4-BE49-F238E27FC236}">
                        <a16:creationId xmlns:a16="http://schemas.microsoft.com/office/drawing/2014/main" id="{50B01B1D-912A-4570-A402-5A46CB106A40}"/>
                      </a:ext>
                    </a:extLst>
                  </p:cNvPr>
                  <p:cNvSpPr/>
                  <p:nvPr/>
                </p:nvSpPr>
                <p:spPr>
                  <a:xfrm>
                    <a:off x="1573206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47" name="Rectangle 2446">
                    <a:extLst>
                      <a:ext uri="{FF2B5EF4-FFF2-40B4-BE49-F238E27FC236}">
                        <a16:creationId xmlns:a16="http://schemas.microsoft.com/office/drawing/2014/main" id="{4BD5C8B4-4C3A-401D-9B40-D5093F20CE19}"/>
                      </a:ext>
                    </a:extLst>
                  </p:cNvPr>
                  <p:cNvSpPr/>
                  <p:nvPr/>
                </p:nvSpPr>
                <p:spPr>
                  <a:xfrm>
                    <a:off x="1827635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782" name="Rectangle 1781">
                  <a:extLst>
                    <a:ext uri="{FF2B5EF4-FFF2-40B4-BE49-F238E27FC236}">
                      <a16:creationId xmlns:a16="http://schemas.microsoft.com/office/drawing/2014/main" id="{4AB2784A-260F-458F-8976-3C46BB429F51}"/>
                    </a:ext>
                  </a:extLst>
                </p:cNvPr>
                <p:cNvSpPr/>
                <p:nvPr/>
              </p:nvSpPr>
              <p:spPr>
                <a:xfrm>
                  <a:off x="2088647" y="1059810"/>
                  <a:ext cx="250817" cy="1974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783" name="Group 1782">
                  <a:extLst>
                    <a:ext uri="{FF2B5EF4-FFF2-40B4-BE49-F238E27FC236}">
                      <a16:creationId xmlns:a16="http://schemas.microsoft.com/office/drawing/2014/main" id="{B546F415-5892-4C74-B1C2-8CB21FAA4A27}"/>
                    </a:ext>
                  </a:extLst>
                </p:cNvPr>
                <p:cNvGrpSpPr/>
                <p:nvPr/>
              </p:nvGrpSpPr>
              <p:grpSpPr>
                <a:xfrm>
                  <a:off x="1582673" y="1901844"/>
                  <a:ext cx="2295105" cy="197491"/>
                  <a:chOff x="1582673" y="1480828"/>
                  <a:chExt cx="2295105" cy="197491"/>
                </a:xfrm>
              </p:grpSpPr>
              <p:grpSp>
                <p:nvGrpSpPr>
                  <p:cNvPr id="2433" name="Group 2432">
                    <a:extLst>
                      <a:ext uri="{FF2B5EF4-FFF2-40B4-BE49-F238E27FC236}">
                        <a16:creationId xmlns:a16="http://schemas.microsoft.com/office/drawing/2014/main" id="{557B5548-0B34-4571-AAD9-BB7D65C23216}"/>
                      </a:ext>
                    </a:extLst>
                  </p:cNvPr>
                  <p:cNvGrpSpPr/>
                  <p:nvPr/>
                </p:nvGrpSpPr>
                <p:grpSpPr>
                  <a:xfrm>
                    <a:off x="1582673" y="1480830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2444" name="Rectangle 2443">
                      <a:extLst>
                        <a:ext uri="{FF2B5EF4-FFF2-40B4-BE49-F238E27FC236}">
                          <a16:creationId xmlns:a16="http://schemas.microsoft.com/office/drawing/2014/main" id="{2F40C74B-3156-44D3-8123-C9E009BF06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45" name="Rectangle 2444">
                      <a:extLst>
                        <a:ext uri="{FF2B5EF4-FFF2-40B4-BE49-F238E27FC236}">
                          <a16:creationId xmlns:a16="http://schemas.microsoft.com/office/drawing/2014/main" id="{605996CE-B292-479E-B80B-215F7688BC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2434" name="Group 2433">
                    <a:extLst>
                      <a:ext uri="{FF2B5EF4-FFF2-40B4-BE49-F238E27FC236}">
                        <a16:creationId xmlns:a16="http://schemas.microsoft.com/office/drawing/2014/main" id="{3BE2FF08-C5C8-4AF9-A1AB-8648F727CF47}"/>
                      </a:ext>
                    </a:extLst>
                  </p:cNvPr>
                  <p:cNvGrpSpPr/>
                  <p:nvPr/>
                </p:nvGrpSpPr>
                <p:grpSpPr>
                  <a:xfrm>
                    <a:off x="2090453" y="1480830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2442" name="Rectangle 2441">
                      <a:extLst>
                        <a:ext uri="{FF2B5EF4-FFF2-40B4-BE49-F238E27FC236}">
                          <a16:creationId xmlns:a16="http://schemas.microsoft.com/office/drawing/2014/main" id="{F4C5C84F-7758-4FAE-A271-9C7135FF7F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43" name="Rectangle 2442">
                      <a:extLst>
                        <a:ext uri="{FF2B5EF4-FFF2-40B4-BE49-F238E27FC236}">
                          <a16:creationId xmlns:a16="http://schemas.microsoft.com/office/drawing/2014/main" id="{DC8866EE-88DA-490A-8D25-0F16C60DE8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2435" name="Group 2434">
                    <a:extLst>
                      <a:ext uri="{FF2B5EF4-FFF2-40B4-BE49-F238E27FC236}">
                        <a16:creationId xmlns:a16="http://schemas.microsoft.com/office/drawing/2014/main" id="{E82AB901-486F-4490-89E5-6A0FB0E5D329}"/>
                      </a:ext>
                    </a:extLst>
                  </p:cNvPr>
                  <p:cNvGrpSpPr/>
                  <p:nvPr/>
                </p:nvGrpSpPr>
                <p:grpSpPr>
                  <a:xfrm>
                    <a:off x="2600768" y="1480829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2440" name="Rectangle 2439">
                      <a:extLst>
                        <a:ext uri="{FF2B5EF4-FFF2-40B4-BE49-F238E27FC236}">
                          <a16:creationId xmlns:a16="http://schemas.microsoft.com/office/drawing/2014/main" id="{F4B01E4D-5DE8-40F2-B4B4-9E9A13E421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41" name="Rectangle 2440">
                      <a:extLst>
                        <a:ext uri="{FF2B5EF4-FFF2-40B4-BE49-F238E27FC236}">
                          <a16:creationId xmlns:a16="http://schemas.microsoft.com/office/drawing/2014/main" id="{FD26F4A2-E524-4AD4-A867-CBFCFA088A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2436" name="Group 2435">
                    <a:extLst>
                      <a:ext uri="{FF2B5EF4-FFF2-40B4-BE49-F238E27FC236}">
                        <a16:creationId xmlns:a16="http://schemas.microsoft.com/office/drawing/2014/main" id="{FBA8D0E7-ABA5-42F5-9974-8BFB7A2E14C2}"/>
                      </a:ext>
                    </a:extLst>
                  </p:cNvPr>
                  <p:cNvGrpSpPr/>
                  <p:nvPr/>
                </p:nvGrpSpPr>
                <p:grpSpPr>
                  <a:xfrm>
                    <a:off x="3121715" y="1480828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2438" name="Rectangle 2437">
                      <a:extLst>
                        <a:ext uri="{FF2B5EF4-FFF2-40B4-BE49-F238E27FC236}">
                          <a16:creationId xmlns:a16="http://schemas.microsoft.com/office/drawing/2014/main" id="{F556350F-2EE1-490B-A73C-BA8EF563D0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39" name="Rectangle 2438">
                      <a:extLst>
                        <a:ext uri="{FF2B5EF4-FFF2-40B4-BE49-F238E27FC236}">
                          <a16:creationId xmlns:a16="http://schemas.microsoft.com/office/drawing/2014/main" id="{3F030253-0103-4DD1-9D74-BD875891B1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2437" name="Rectangle 2436">
                    <a:extLst>
                      <a:ext uri="{FF2B5EF4-FFF2-40B4-BE49-F238E27FC236}">
                        <a16:creationId xmlns:a16="http://schemas.microsoft.com/office/drawing/2014/main" id="{F8CAF6F6-B596-49EF-92D1-C63A8D02EFF3}"/>
                      </a:ext>
                    </a:extLst>
                  </p:cNvPr>
                  <p:cNvSpPr/>
                  <p:nvPr/>
                </p:nvSpPr>
                <p:spPr>
                  <a:xfrm>
                    <a:off x="3626961" y="1480828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84" name="Group 1783">
                  <a:extLst>
                    <a:ext uri="{FF2B5EF4-FFF2-40B4-BE49-F238E27FC236}">
                      <a16:creationId xmlns:a16="http://schemas.microsoft.com/office/drawing/2014/main" id="{411126F7-9664-4D5F-9320-4A2604EDE9D0}"/>
                    </a:ext>
                  </a:extLst>
                </p:cNvPr>
                <p:cNvGrpSpPr/>
                <p:nvPr/>
              </p:nvGrpSpPr>
              <p:grpSpPr>
                <a:xfrm>
                  <a:off x="1582673" y="1704356"/>
                  <a:ext cx="2295105" cy="197491"/>
                  <a:chOff x="1582673" y="1480828"/>
                  <a:chExt cx="2295105" cy="197491"/>
                </a:xfrm>
              </p:grpSpPr>
              <p:grpSp>
                <p:nvGrpSpPr>
                  <p:cNvPr id="2420" name="Group 2419">
                    <a:extLst>
                      <a:ext uri="{FF2B5EF4-FFF2-40B4-BE49-F238E27FC236}">
                        <a16:creationId xmlns:a16="http://schemas.microsoft.com/office/drawing/2014/main" id="{22CEABAB-661A-4C33-9A35-86C9C0DCD943}"/>
                      </a:ext>
                    </a:extLst>
                  </p:cNvPr>
                  <p:cNvGrpSpPr/>
                  <p:nvPr/>
                </p:nvGrpSpPr>
                <p:grpSpPr>
                  <a:xfrm>
                    <a:off x="1582673" y="1480830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2431" name="Rectangle 2430">
                      <a:extLst>
                        <a:ext uri="{FF2B5EF4-FFF2-40B4-BE49-F238E27FC236}">
                          <a16:creationId xmlns:a16="http://schemas.microsoft.com/office/drawing/2014/main" id="{C6B13815-BB05-484B-892C-C456604C8C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32" name="Rectangle 2431">
                      <a:extLst>
                        <a:ext uri="{FF2B5EF4-FFF2-40B4-BE49-F238E27FC236}">
                          <a16:creationId xmlns:a16="http://schemas.microsoft.com/office/drawing/2014/main" id="{14316AE7-9A8E-4C03-9EF1-76245D5A51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2421" name="Group 2420">
                    <a:extLst>
                      <a:ext uri="{FF2B5EF4-FFF2-40B4-BE49-F238E27FC236}">
                        <a16:creationId xmlns:a16="http://schemas.microsoft.com/office/drawing/2014/main" id="{36F2B2F6-1F1E-4F57-A22A-F3C4A2B6849E}"/>
                      </a:ext>
                    </a:extLst>
                  </p:cNvPr>
                  <p:cNvGrpSpPr/>
                  <p:nvPr/>
                </p:nvGrpSpPr>
                <p:grpSpPr>
                  <a:xfrm>
                    <a:off x="2090453" y="1480830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2429" name="Rectangle 2428">
                      <a:extLst>
                        <a:ext uri="{FF2B5EF4-FFF2-40B4-BE49-F238E27FC236}">
                          <a16:creationId xmlns:a16="http://schemas.microsoft.com/office/drawing/2014/main" id="{E011F29E-E80B-44B2-BA7E-079CFD4FE6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30" name="Rectangle 2429">
                      <a:extLst>
                        <a:ext uri="{FF2B5EF4-FFF2-40B4-BE49-F238E27FC236}">
                          <a16:creationId xmlns:a16="http://schemas.microsoft.com/office/drawing/2014/main" id="{2E33D0A9-1E60-4FC9-A8D9-3C41A46019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2422" name="Group 2421">
                    <a:extLst>
                      <a:ext uri="{FF2B5EF4-FFF2-40B4-BE49-F238E27FC236}">
                        <a16:creationId xmlns:a16="http://schemas.microsoft.com/office/drawing/2014/main" id="{51E115A2-CC6B-4307-9236-830B77BD759E}"/>
                      </a:ext>
                    </a:extLst>
                  </p:cNvPr>
                  <p:cNvGrpSpPr/>
                  <p:nvPr/>
                </p:nvGrpSpPr>
                <p:grpSpPr>
                  <a:xfrm>
                    <a:off x="2600768" y="1480829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2427" name="Rectangle 2426">
                      <a:extLst>
                        <a:ext uri="{FF2B5EF4-FFF2-40B4-BE49-F238E27FC236}">
                          <a16:creationId xmlns:a16="http://schemas.microsoft.com/office/drawing/2014/main" id="{06AEAFAC-12CD-4DC2-AF0F-B48367E5F1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28" name="Rectangle 2427">
                      <a:extLst>
                        <a:ext uri="{FF2B5EF4-FFF2-40B4-BE49-F238E27FC236}">
                          <a16:creationId xmlns:a16="http://schemas.microsoft.com/office/drawing/2014/main" id="{C87E950A-555E-4416-9BEC-8D3915CB8D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2423" name="Group 2422">
                    <a:extLst>
                      <a:ext uri="{FF2B5EF4-FFF2-40B4-BE49-F238E27FC236}">
                        <a16:creationId xmlns:a16="http://schemas.microsoft.com/office/drawing/2014/main" id="{E281F8DE-FBD2-4592-A11C-3DF6EA55A1CA}"/>
                      </a:ext>
                    </a:extLst>
                  </p:cNvPr>
                  <p:cNvGrpSpPr/>
                  <p:nvPr/>
                </p:nvGrpSpPr>
                <p:grpSpPr>
                  <a:xfrm>
                    <a:off x="3121715" y="1480828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2425" name="Rectangle 2424">
                      <a:extLst>
                        <a:ext uri="{FF2B5EF4-FFF2-40B4-BE49-F238E27FC236}">
                          <a16:creationId xmlns:a16="http://schemas.microsoft.com/office/drawing/2014/main" id="{B8C2D912-8AFA-42E0-A583-F70EAD6F36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26" name="Rectangle 2425">
                      <a:extLst>
                        <a:ext uri="{FF2B5EF4-FFF2-40B4-BE49-F238E27FC236}">
                          <a16:creationId xmlns:a16="http://schemas.microsoft.com/office/drawing/2014/main" id="{7DB31378-1263-4008-8C69-7403C03FA3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2424" name="Rectangle 2423">
                    <a:extLst>
                      <a:ext uri="{FF2B5EF4-FFF2-40B4-BE49-F238E27FC236}">
                        <a16:creationId xmlns:a16="http://schemas.microsoft.com/office/drawing/2014/main" id="{5928EDAF-25F2-4498-8431-E9B5E532DCAB}"/>
                      </a:ext>
                    </a:extLst>
                  </p:cNvPr>
                  <p:cNvSpPr/>
                  <p:nvPr/>
                </p:nvSpPr>
                <p:spPr>
                  <a:xfrm>
                    <a:off x="3626961" y="1480828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85" name="Group 1784">
                  <a:extLst>
                    <a:ext uri="{FF2B5EF4-FFF2-40B4-BE49-F238E27FC236}">
                      <a16:creationId xmlns:a16="http://schemas.microsoft.com/office/drawing/2014/main" id="{82D3FC5A-57C8-4596-9DD2-A72AFA13EC8E}"/>
                    </a:ext>
                  </a:extLst>
                </p:cNvPr>
                <p:cNvGrpSpPr/>
                <p:nvPr/>
              </p:nvGrpSpPr>
              <p:grpSpPr>
                <a:xfrm>
                  <a:off x="1573206" y="1506867"/>
                  <a:ext cx="2295105" cy="197491"/>
                  <a:chOff x="1582673" y="1480828"/>
                  <a:chExt cx="2295105" cy="197491"/>
                </a:xfrm>
              </p:grpSpPr>
              <p:grpSp>
                <p:nvGrpSpPr>
                  <p:cNvPr id="2407" name="Group 2406">
                    <a:extLst>
                      <a:ext uri="{FF2B5EF4-FFF2-40B4-BE49-F238E27FC236}">
                        <a16:creationId xmlns:a16="http://schemas.microsoft.com/office/drawing/2014/main" id="{C7A430AF-EA14-474E-A85A-A1822A5F6C71}"/>
                      </a:ext>
                    </a:extLst>
                  </p:cNvPr>
                  <p:cNvGrpSpPr/>
                  <p:nvPr/>
                </p:nvGrpSpPr>
                <p:grpSpPr>
                  <a:xfrm>
                    <a:off x="1582673" y="1480830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2418" name="Rectangle 2417">
                      <a:extLst>
                        <a:ext uri="{FF2B5EF4-FFF2-40B4-BE49-F238E27FC236}">
                          <a16:creationId xmlns:a16="http://schemas.microsoft.com/office/drawing/2014/main" id="{E67C1626-ED97-47B1-8C80-7FC08E5165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19" name="Rectangle 2418">
                      <a:extLst>
                        <a:ext uri="{FF2B5EF4-FFF2-40B4-BE49-F238E27FC236}">
                          <a16:creationId xmlns:a16="http://schemas.microsoft.com/office/drawing/2014/main" id="{F5B31469-2E4B-4C58-BB9F-232235411A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2408" name="Group 2407">
                    <a:extLst>
                      <a:ext uri="{FF2B5EF4-FFF2-40B4-BE49-F238E27FC236}">
                        <a16:creationId xmlns:a16="http://schemas.microsoft.com/office/drawing/2014/main" id="{5D681DE4-6ACD-47A5-8A6E-C95B05247184}"/>
                      </a:ext>
                    </a:extLst>
                  </p:cNvPr>
                  <p:cNvGrpSpPr/>
                  <p:nvPr/>
                </p:nvGrpSpPr>
                <p:grpSpPr>
                  <a:xfrm>
                    <a:off x="2090453" y="1480830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2416" name="Rectangle 2415">
                      <a:extLst>
                        <a:ext uri="{FF2B5EF4-FFF2-40B4-BE49-F238E27FC236}">
                          <a16:creationId xmlns:a16="http://schemas.microsoft.com/office/drawing/2014/main" id="{050F17A9-00F6-43F5-8AD6-2EE6F85467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17" name="Rectangle 2416">
                      <a:extLst>
                        <a:ext uri="{FF2B5EF4-FFF2-40B4-BE49-F238E27FC236}">
                          <a16:creationId xmlns:a16="http://schemas.microsoft.com/office/drawing/2014/main" id="{15C5A54C-35B5-454C-B7B6-48D1B9B910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2409" name="Group 2408">
                    <a:extLst>
                      <a:ext uri="{FF2B5EF4-FFF2-40B4-BE49-F238E27FC236}">
                        <a16:creationId xmlns:a16="http://schemas.microsoft.com/office/drawing/2014/main" id="{6BF831C1-C69A-4CAC-B6C1-E620BF8DDBA2}"/>
                      </a:ext>
                    </a:extLst>
                  </p:cNvPr>
                  <p:cNvGrpSpPr/>
                  <p:nvPr/>
                </p:nvGrpSpPr>
                <p:grpSpPr>
                  <a:xfrm>
                    <a:off x="2600768" y="1480829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2414" name="Rectangle 2413">
                      <a:extLst>
                        <a:ext uri="{FF2B5EF4-FFF2-40B4-BE49-F238E27FC236}">
                          <a16:creationId xmlns:a16="http://schemas.microsoft.com/office/drawing/2014/main" id="{39F1C929-3EC3-4018-BD9B-32A198AAEA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15" name="Rectangle 2414">
                      <a:extLst>
                        <a:ext uri="{FF2B5EF4-FFF2-40B4-BE49-F238E27FC236}">
                          <a16:creationId xmlns:a16="http://schemas.microsoft.com/office/drawing/2014/main" id="{D6B8EB68-9707-4E68-9D11-73B46FD335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2410" name="Group 2409">
                    <a:extLst>
                      <a:ext uri="{FF2B5EF4-FFF2-40B4-BE49-F238E27FC236}">
                        <a16:creationId xmlns:a16="http://schemas.microsoft.com/office/drawing/2014/main" id="{B2A3CEFD-BDB1-4CFA-A056-A28EBA08CA19}"/>
                      </a:ext>
                    </a:extLst>
                  </p:cNvPr>
                  <p:cNvGrpSpPr/>
                  <p:nvPr/>
                </p:nvGrpSpPr>
                <p:grpSpPr>
                  <a:xfrm>
                    <a:off x="3121715" y="1480828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2412" name="Rectangle 2411">
                      <a:extLst>
                        <a:ext uri="{FF2B5EF4-FFF2-40B4-BE49-F238E27FC236}">
                          <a16:creationId xmlns:a16="http://schemas.microsoft.com/office/drawing/2014/main" id="{B6125AAF-1F91-4983-A203-963BE74245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13" name="Rectangle 2412">
                      <a:extLst>
                        <a:ext uri="{FF2B5EF4-FFF2-40B4-BE49-F238E27FC236}">
                          <a16:creationId xmlns:a16="http://schemas.microsoft.com/office/drawing/2014/main" id="{2E71650D-59B7-48CD-9D25-91278FD163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2411" name="Rectangle 2410">
                    <a:extLst>
                      <a:ext uri="{FF2B5EF4-FFF2-40B4-BE49-F238E27FC236}">
                        <a16:creationId xmlns:a16="http://schemas.microsoft.com/office/drawing/2014/main" id="{7042E2E8-668A-4095-B145-F93FC75D0311}"/>
                      </a:ext>
                    </a:extLst>
                  </p:cNvPr>
                  <p:cNvSpPr/>
                  <p:nvPr/>
                </p:nvSpPr>
                <p:spPr>
                  <a:xfrm>
                    <a:off x="3626961" y="1480828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86" name="Group 1785">
                  <a:extLst>
                    <a:ext uri="{FF2B5EF4-FFF2-40B4-BE49-F238E27FC236}">
                      <a16:creationId xmlns:a16="http://schemas.microsoft.com/office/drawing/2014/main" id="{E8A74E7E-AEB4-421F-8BA4-8D0120B972E4}"/>
                    </a:ext>
                  </a:extLst>
                </p:cNvPr>
                <p:cNvGrpSpPr/>
                <p:nvPr/>
              </p:nvGrpSpPr>
              <p:grpSpPr>
                <a:xfrm>
                  <a:off x="1585186" y="2099333"/>
                  <a:ext cx="2295105" cy="197491"/>
                  <a:chOff x="1582673" y="1480828"/>
                  <a:chExt cx="2295105" cy="197491"/>
                </a:xfrm>
              </p:grpSpPr>
              <p:grpSp>
                <p:nvGrpSpPr>
                  <p:cNvPr id="2394" name="Group 2393">
                    <a:extLst>
                      <a:ext uri="{FF2B5EF4-FFF2-40B4-BE49-F238E27FC236}">
                        <a16:creationId xmlns:a16="http://schemas.microsoft.com/office/drawing/2014/main" id="{0D15E013-0B64-410A-B096-ECE8C19E848C}"/>
                      </a:ext>
                    </a:extLst>
                  </p:cNvPr>
                  <p:cNvGrpSpPr/>
                  <p:nvPr/>
                </p:nvGrpSpPr>
                <p:grpSpPr>
                  <a:xfrm>
                    <a:off x="1582673" y="1480830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2405" name="Rectangle 2404">
                      <a:extLst>
                        <a:ext uri="{FF2B5EF4-FFF2-40B4-BE49-F238E27FC236}">
                          <a16:creationId xmlns:a16="http://schemas.microsoft.com/office/drawing/2014/main" id="{61A54398-275D-49EB-8252-B2A55030A5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06" name="Rectangle 2405">
                      <a:extLst>
                        <a:ext uri="{FF2B5EF4-FFF2-40B4-BE49-F238E27FC236}">
                          <a16:creationId xmlns:a16="http://schemas.microsoft.com/office/drawing/2014/main" id="{FAC2F64B-2E6E-457E-9C08-0E204BABE3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2395" name="Group 2394">
                    <a:extLst>
                      <a:ext uri="{FF2B5EF4-FFF2-40B4-BE49-F238E27FC236}">
                        <a16:creationId xmlns:a16="http://schemas.microsoft.com/office/drawing/2014/main" id="{63A2E83E-A203-432F-A86D-F338D824BCE4}"/>
                      </a:ext>
                    </a:extLst>
                  </p:cNvPr>
                  <p:cNvGrpSpPr/>
                  <p:nvPr/>
                </p:nvGrpSpPr>
                <p:grpSpPr>
                  <a:xfrm>
                    <a:off x="2090453" y="1480830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2403" name="Rectangle 2402">
                      <a:extLst>
                        <a:ext uri="{FF2B5EF4-FFF2-40B4-BE49-F238E27FC236}">
                          <a16:creationId xmlns:a16="http://schemas.microsoft.com/office/drawing/2014/main" id="{0D0D04B7-BD8E-4D81-8348-1F79A88319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04" name="Rectangle 2403">
                      <a:extLst>
                        <a:ext uri="{FF2B5EF4-FFF2-40B4-BE49-F238E27FC236}">
                          <a16:creationId xmlns:a16="http://schemas.microsoft.com/office/drawing/2014/main" id="{906C4FB3-7D7B-4BAD-8130-45242EF8C9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2396" name="Group 2395">
                    <a:extLst>
                      <a:ext uri="{FF2B5EF4-FFF2-40B4-BE49-F238E27FC236}">
                        <a16:creationId xmlns:a16="http://schemas.microsoft.com/office/drawing/2014/main" id="{318CF692-0D24-44DE-8AB5-E2D60F18A80D}"/>
                      </a:ext>
                    </a:extLst>
                  </p:cNvPr>
                  <p:cNvGrpSpPr/>
                  <p:nvPr/>
                </p:nvGrpSpPr>
                <p:grpSpPr>
                  <a:xfrm>
                    <a:off x="2600768" y="1480829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2401" name="Rectangle 2400">
                      <a:extLst>
                        <a:ext uri="{FF2B5EF4-FFF2-40B4-BE49-F238E27FC236}">
                          <a16:creationId xmlns:a16="http://schemas.microsoft.com/office/drawing/2014/main" id="{525D573C-D1CC-420B-9E4C-910E4416D5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02" name="Rectangle 2401">
                      <a:extLst>
                        <a:ext uri="{FF2B5EF4-FFF2-40B4-BE49-F238E27FC236}">
                          <a16:creationId xmlns:a16="http://schemas.microsoft.com/office/drawing/2014/main" id="{7BCF1D33-A255-4AE3-9EC9-603DFA6BE6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2397" name="Group 2396">
                    <a:extLst>
                      <a:ext uri="{FF2B5EF4-FFF2-40B4-BE49-F238E27FC236}">
                        <a16:creationId xmlns:a16="http://schemas.microsoft.com/office/drawing/2014/main" id="{667B4302-99A3-4EE8-A8B5-4368D4730541}"/>
                      </a:ext>
                    </a:extLst>
                  </p:cNvPr>
                  <p:cNvGrpSpPr/>
                  <p:nvPr/>
                </p:nvGrpSpPr>
                <p:grpSpPr>
                  <a:xfrm>
                    <a:off x="3121715" y="1480828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2399" name="Rectangle 2398">
                      <a:extLst>
                        <a:ext uri="{FF2B5EF4-FFF2-40B4-BE49-F238E27FC236}">
                          <a16:creationId xmlns:a16="http://schemas.microsoft.com/office/drawing/2014/main" id="{7ECA027A-1205-4CF8-9614-1B952D4086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00" name="Rectangle 2399">
                      <a:extLst>
                        <a:ext uri="{FF2B5EF4-FFF2-40B4-BE49-F238E27FC236}">
                          <a16:creationId xmlns:a16="http://schemas.microsoft.com/office/drawing/2014/main" id="{118FD6BA-7F78-4E9F-BA23-FDA793AC1C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2398" name="Rectangle 2397">
                    <a:extLst>
                      <a:ext uri="{FF2B5EF4-FFF2-40B4-BE49-F238E27FC236}">
                        <a16:creationId xmlns:a16="http://schemas.microsoft.com/office/drawing/2014/main" id="{8EF9D604-B120-4F09-91BC-3F5E5128EE88}"/>
                      </a:ext>
                    </a:extLst>
                  </p:cNvPr>
                  <p:cNvSpPr/>
                  <p:nvPr/>
                </p:nvSpPr>
                <p:spPr>
                  <a:xfrm>
                    <a:off x="3626961" y="1480828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87" name="Group 1786">
                  <a:extLst>
                    <a:ext uri="{FF2B5EF4-FFF2-40B4-BE49-F238E27FC236}">
                      <a16:creationId xmlns:a16="http://schemas.microsoft.com/office/drawing/2014/main" id="{AE3A8A40-87DC-497C-A3E9-DA1BCF6E295F}"/>
                    </a:ext>
                  </a:extLst>
                </p:cNvPr>
                <p:cNvGrpSpPr/>
                <p:nvPr/>
              </p:nvGrpSpPr>
              <p:grpSpPr>
                <a:xfrm>
                  <a:off x="1582673" y="2296820"/>
                  <a:ext cx="2295105" cy="197491"/>
                  <a:chOff x="1582673" y="1480828"/>
                  <a:chExt cx="2295105" cy="197491"/>
                </a:xfrm>
              </p:grpSpPr>
              <p:grpSp>
                <p:nvGrpSpPr>
                  <p:cNvPr id="2381" name="Group 2380">
                    <a:extLst>
                      <a:ext uri="{FF2B5EF4-FFF2-40B4-BE49-F238E27FC236}">
                        <a16:creationId xmlns:a16="http://schemas.microsoft.com/office/drawing/2014/main" id="{143B8670-4A5D-4E2D-A1C7-1033071E5848}"/>
                      </a:ext>
                    </a:extLst>
                  </p:cNvPr>
                  <p:cNvGrpSpPr/>
                  <p:nvPr/>
                </p:nvGrpSpPr>
                <p:grpSpPr>
                  <a:xfrm>
                    <a:off x="1582673" y="1480830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2392" name="Rectangle 2391">
                      <a:extLst>
                        <a:ext uri="{FF2B5EF4-FFF2-40B4-BE49-F238E27FC236}">
                          <a16:creationId xmlns:a16="http://schemas.microsoft.com/office/drawing/2014/main" id="{EC1F2F66-25F2-46DF-91B9-A02D0BE5B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93" name="Rectangle 2392">
                      <a:extLst>
                        <a:ext uri="{FF2B5EF4-FFF2-40B4-BE49-F238E27FC236}">
                          <a16:creationId xmlns:a16="http://schemas.microsoft.com/office/drawing/2014/main" id="{65178666-68E2-4F2D-9F69-C19A3AF1A9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2382" name="Group 2381">
                    <a:extLst>
                      <a:ext uri="{FF2B5EF4-FFF2-40B4-BE49-F238E27FC236}">
                        <a16:creationId xmlns:a16="http://schemas.microsoft.com/office/drawing/2014/main" id="{66140C09-2E9D-4BE9-9178-85D4830AD7DA}"/>
                      </a:ext>
                    </a:extLst>
                  </p:cNvPr>
                  <p:cNvGrpSpPr/>
                  <p:nvPr/>
                </p:nvGrpSpPr>
                <p:grpSpPr>
                  <a:xfrm>
                    <a:off x="2090453" y="1480830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2390" name="Rectangle 2389">
                      <a:extLst>
                        <a:ext uri="{FF2B5EF4-FFF2-40B4-BE49-F238E27FC236}">
                          <a16:creationId xmlns:a16="http://schemas.microsoft.com/office/drawing/2014/main" id="{77078FC2-EB5E-46FB-9811-DCC72D8791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91" name="Rectangle 2390">
                      <a:extLst>
                        <a:ext uri="{FF2B5EF4-FFF2-40B4-BE49-F238E27FC236}">
                          <a16:creationId xmlns:a16="http://schemas.microsoft.com/office/drawing/2014/main" id="{2DD135B4-28F8-47D5-81B8-D2486D905C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2383" name="Group 2382">
                    <a:extLst>
                      <a:ext uri="{FF2B5EF4-FFF2-40B4-BE49-F238E27FC236}">
                        <a16:creationId xmlns:a16="http://schemas.microsoft.com/office/drawing/2014/main" id="{72676C61-2943-44CD-8053-9B00E1D8A277}"/>
                      </a:ext>
                    </a:extLst>
                  </p:cNvPr>
                  <p:cNvGrpSpPr/>
                  <p:nvPr/>
                </p:nvGrpSpPr>
                <p:grpSpPr>
                  <a:xfrm>
                    <a:off x="2600768" y="1480829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2388" name="Rectangle 2387">
                      <a:extLst>
                        <a:ext uri="{FF2B5EF4-FFF2-40B4-BE49-F238E27FC236}">
                          <a16:creationId xmlns:a16="http://schemas.microsoft.com/office/drawing/2014/main" id="{34082F67-53F7-4B8F-96E1-BE3B979640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89" name="Rectangle 2388">
                      <a:extLst>
                        <a:ext uri="{FF2B5EF4-FFF2-40B4-BE49-F238E27FC236}">
                          <a16:creationId xmlns:a16="http://schemas.microsoft.com/office/drawing/2014/main" id="{E8F86103-72A5-4BA8-A701-3A276550D4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2384" name="Group 2383">
                    <a:extLst>
                      <a:ext uri="{FF2B5EF4-FFF2-40B4-BE49-F238E27FC236}">
                        <a16:creationId xmlns:a16="http://schemas.microsoft.com/office/drawing/2014/main" id="{AB46508F-33D2-4751-B3F7-06C257391CF8}"/>
                      </a:ext>
                    </a:extLst>
                  </p:cNvPr>
                  <p:cNvGrpSpPr/>
                  <p:nvPr/>
                </p:nvGrpSpPr>
                <p:grpSpPr>
                  <a:xfrm>
                    <a:off x="3121715" y="1480828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2386" name="Rectangle 2385">
                      <a:extLst>
                        <a:ext uri="{FF2B5EF4-FFF2-40B4-BE49-F238E27FC236}">
                          <a16:creationId xmlns:a16="http://schemas.microsoft.com/office/drawing/2014/main" id="{0FDCE465-72F1-40D4-ABE5-5884ADE2C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87" name="Rectangle 2386">
                      <a:extLst>
                        <a:ext uri="{FF2B5EF4-FFF2-40B4-BE49-F238E27FC236}">
                          <a16:creationId xmlns:a16="http://schemas.microsoft.com/office/drawing/2014/main" id="{88886F3F-849A-4F6E-AC12-D0E31AC333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2385" name="Rectangle 2384">
                    <a:extLst>
                      <a:ext uri="{FF2B5EF4-FFF2-40B4-BE49-F238E27FC236}">
                        <a16:creationId xmlns:a16="http://schemas.microsoft.com/office/drawing/2014/main" id="{B45FD620-3270-4053-84CA-EB2A03725672}"/>
                      </a:ext>
                    </a:extLst>
                  </p:cNvPr>
                  <p:cNvSpPr/>
                  <p:nvPr/>
                </p:nvSpPr>
                <p:spPr>
                  <a:xfrm>
                    <a:off x="3626961" y="1480828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88" name="Group 1787">
                  <a:extLst>
                    <a:ext uri="{FF2B5EF4-FFF2-40B4-BE49-F238E27FC236}">
                      <a16:creationId xmlns:a16="http://schemas.microsoft.com/office/drawing/2014/main" id="{6866CB25-7D44-4893-8B49-B72F6C54DD50}"/>
                    </a:ext>
                  </a:extLst>
                </p:cNvPr>
                <p:cNvGrpSpPr/>
                <p:nvPr/>
              </p:nvGrpSpPr>
              <p:grpSpPr>
                <a:xfrm>
                  <a:off x="1582673" y="2511144"/>
                  <a:ext cx="2295105" cy="197491"/>
                  <a:chOff x="1582673" y="1480828"/>
                  <a:chExt cx="2295105" cy="197491"/>
                </a:xfrm>
              </p:grpSpPr>
              <p:grpSp>
                <p:nvGrpSpPr>
                  <p:cNvPr id="2368" name="Group 2367">
                    <a:extLst>
                      <a:ext uri="{FF2B5EF4-FFF2-40B4-BE49-F238E27FC236}">
                        <a16:creationId xmlns:a16="http://schemas.microsoft.com/office/drawing/2014/main" id="{33998E28-6347-42A3-9CA2-3BD13F3B0D68}"/>
                      </a:ext>
                    </a:extLst>
                  </p:cNvPr>
                  <p:cNvGrpSpPr/>
                  <p:nvPr/>
                </p:nvGrpSpPr>
                <p:grpSpPr>
                  <a:xfrm>
                    <a:off x="1582673" y="1480830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2379" name="Rectangle 2378">
                      <a:extLst>
                        <a:ext uri="{FF2B5EF4-FFF2-40B4-BE49-F238E27FC236}">
                          <a16:creationId xmlns:a16="http://schemas.microsoft.com/office/drawing/2014/main" id="{7CEDFD0C-9A97-4A9E-8EF4-52DC030AC1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80" name="Rectangle 2379">
                      <a:extLst>
                        <a:ext uri="{FF2B5EF4-FFF2-40B4-BE49-F238E27FC236}">
                          <a16:creationId xmlns:a16="http://schemas.microsoft.com/office/drawing/2014/main" id="{EEB0D0EE-1989-4A16-89FD-B7F21B1766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2369" name="Group 2368">
                    <a:extLst>
                      <a:ext uri="{FF2B5EF4-FFF2-40B4-BE49-F238E27FC236}">
                        <a16:creationId xmlns:a16="http://schemas.microsoft.com/office/drawing/2014/main" id="{0A96C1E4-1187-432F-BCAE-69419042ADBB}"/>
                      </a:ext>
                    </a:extLst>
                  </p:cNvPr>
                  <p:cNvGrpSpPr/>
                  <p:nvPr/>
                </p:nvGrpSpPr>
                <p:grpSpPr>
                  <a:xfrm>
                    <a:off x="2090453" y="1480830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2377" name="Rectangle 2376">
                      <a:extLst>
                        <a:ext uri="{FF2B5EF4-FFF2-40B4-BE49-F238E27FC236}">
                          <a16:creationId xmlns:a16="http://schemas.microsoft.com/office/drawing/2014/main" id="{8C6C6B16-428A-40B8-BB15-CD29A7CD26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78" name="Rectangle 2377">
                      <a:extLst>
                        <a:ext uri="{FF2B5EF4-FFF2-40B4-BE49-F238E27FC236}">
                          <a16:creationId xmlns:a16="http://schemas.microsoft.com/office/drawing/2014/main" id="{73AFF827-6666-43B9-83BB-27BDFCC910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2370" name="Group 2369">
                    <a:extLst>
                      <a:ext uri="{FF2B5EF4-FFF2-40B4-BE49-F238E27FC236}">
                        <a16:creationId xmlns:a16="http://schemas.microsoft.com/office/drawing/2014/main" id="{A84767B3-7ACC-45D7-91A0-EC347F10BFB4}"/>
                      </a:ext>
                    </a:extLst>
                  </p:cNvPr>
                  <p:cNvGrpSpPr/>
                  <p:nvPr/>
                </p:nvGrpSpPr>
                <p:grpSpPr>
                  <a:xfrm>
                    <a:off x="2600768" y="1480829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2375" name="Rectangle 2374">
                      <a:extLst>
                        <a:ext uri="{FF2B5EF4-FFF2-40B4-BE49-F238E27FC236}">
                          <a16:creationId xmlns:a16="http://schemas.microsoft.com/office/drawing/2014/main" id="{B24C3D60-7313-44E8-8D91-E98465745D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76" name="Rectangle 2375">
                      <a:extLst>
                        <a:ext uri="{FF2B5EF4-FFF2-40B4-BE49-F238E27FC236}">
                          <a16:creationId xmlns:a16="http://schemas.microsoft.com/office/drawing/2014/main" id="{3B6BE014-B061-4798-9596-92C9615A8C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2371" name="Group 2370">
                    <a:extLst>
                      <a:ext uri="{FF2B5EF4-FFF2-40B4-BE49-F238E27FC236}">
                        <a16:creationId xmlns:a16="http://schemas.microsoft.com/office/drawing/2014/main" id="{3166E6A2-09F4-4622-B6A6-1BF1C576EE62}"/>
                      </a:ext>
                    </a:extLst>
                  </p:cNvPr>
                  <p:cNvGrpSpPr/>
                  <p:nvPr/>
                </p:nvGrpSpPr>
                <p:grpSpPr>
                  <a:xfrm>
                    <a:off x="3121715" y="1480828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2373" name="Rectangle 2372">
                      <a:extLst>
                        <a:ext uri="{FF2B5EF4-FFF2-40B4-BE49-F238E27FC236}">
                          <a16:creationId xmlns:a16="http://schemas.microsoft.com/office/drawing/2014/main" id="{C68AAAD2-AC66-4C58-B2D2-0DB2304312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74" name="Rectangle 2373">
                      <a:extLst>
                        <a:ext uri="{FF2B5EF4-FFF2-40B4-BE49-F238E27FC236}">
                          <a16:creationId xmlns:a16="http://schemas.microsoft.com/office/drawing/2014/main" id="{01009780-BB43-4B17-B283-34A3C60D30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2372" name="Rectangle 2371">
                    <a:extLst>
                      <a:ext uri="{FF2B5EF4-FFF2-40B4-BE49-F238E27FC236}">
                        <a16:creationId xmlns:a16="http://schemas.microsoft.com/office/drawing/2014/main" id="{836E22F9-C584-4612-8561-0B400D922B89}"/>
                      </a:ext>
                    </a:extLst>
                  </p:cNvPr>
                  <p:cNvSpPr/>
                  <p:nvPr/>
                </p:nvSpPr>
                <p:spPr>
                  <a:xfrm>
                    <a:off x="3626961" y="1480828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89" name="Group 1788">
                  <a:extLst>
                    <a:ext uri="{FF2B5EF4-FFF2-40B4-BE49-F238E27FC236}">
                      <a16:creationId xmlns:a16="http://schemas.microsoft.com/office/drawing/2014/main" id="{1CB8E80D-0729-4F1D-9DB4-3474262B988A}"/>
                    </a:ext>
                  </a:extLst>
                </p:cNvPr>
                <p:cNvGrpSpPr/>
                <p:nvPr/>
              </p:nvGrpSpPr>
              <p:grpSpPr>
                <a:xfrm>
                  <a:off x="1582673" y="2706558"/>
                  <a:ext cx="2295105" cy="197491"/>
                  <a:chOff x="1582673" y="1480828"/>
                  <a:chExt cx="2295105" cy="197491"/>
                </a:xfrm>
              </p:grpSpPr>
              <p:grpSp>
                <p:nvGrpSpPr>
                  <p:cNvPr id="2355" name="Group 2354">
                    <a:extLst>
                      <a:ext uri="{FF2B5EF4-FFF2-40B4-BE49-F238E27FC236}">
                        <a16:creationId xmlns:a16="http://schemas.microsoft.com/office/drawing/2014/main" id="{C235333E-D225-49EE-B350-9D2445A64EB1}"/>
                      </a:ext>
                    </a:extLst>
                  </p:cNvPr>
                  <p:cNvGrpSpPr/>
                  <p:nvPr/>
                </p:nvGrpSpPr>
                <p:grpSpPr>
                  <a:xfrm>
                    <a:off x="1582673" y="1480830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2366" name="Rectangle 2365">
                      <a:extLst>
                        <a:ext uri="{FF2B5EF4-FFF2-40B4-BE49-F238E27FC236}">
                          <a16:creationId xmlns:a16="http://schemas.microsoft.com/office/drawing/2014/main" id="{A6FC35FD-6612-469D-8F0E-B5A5C19478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67" name="Rectangle 2366">
                      <a:extLst>
                        <a:ext uri="{FF2B5EF4-FFF2-40B4-BE49-F238E27FC236}">
                          <a16:creationId xmlns:a16="http://schemas.microsoft.com/office/drawing/2014/main" id="{FB14D881-3ED3-4E4F-9F9F-F456053643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2356" name="Group 2355">
                    <a:extLst>
                      <a:ext uri="{FF2B5EF4-FFF2-40B4-BE49-F238E27FC236}">
                        <a16:creationId xmlns:a16="http://schemas.microsoft.com/office/drawing/2014/main" id="{21DDD536-9227-47E6-A491-05C5234DB91D}"/>
                      </a:ext>
                    </a:extLst>
                  </p:cNvPr>
                  <p:cNvGrpSpPr/>
                  <p:nvPr/>
                </p:nvGrpSpPr>
                <p:grpSpPr>
                  <a:xfrm>
                    <a:off x="2090453" y="1480830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2364" name="Rectangle 2363">
                      <a:extLst>
                        <a:ext uri="{FF2B5EF4-FFF2-40B4-BE49-F238E27FC236}">
                          <a16:creationId xmlns:a16="http://schemas.microsoft.com/office/drawing/2014/main" id="{B5D6A534-AE6D-44CF-ADBD-C86119B8D4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65" name="Rectangle 2364">
                      <a:extLst>
                        <a:ext uri="{FF2B5EF4-FFF2-40B4-BE49-F238E27FC236}">
                          <a16:creationId xmlns:a16="http://schemas.microsoft.com/office/drawing/2014/main" id="{412BEE9D-9791-4A15-93AB-DC42CF2B85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2357" name="Group 2356">
                    <a:extLst>
                      <a:ext uri="{FF2B5EF4-FFF2-40B4-BE49-F238E27FC236}">
                        <a16:creationId xmlns:a16="http://schemas.microsoft.com/office/drawing/2014/main" id="{1BE5B979-30C2-4DA9-86A7-8DAD887B7584}"/>
                      </a:ext>
                    </a:extLst>
                  </p:cNvPr>
                  <p:cNvGrpSpPr/>
                  <p:nvPr/>
                </p:nvGrpSpPr>
                <p:grpSpPr>
                  <a:xfrm>
                    <a:off x="2600768" y="1480829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2362" name="Rectangle 2361">
                      <a:extLst>
                        <a:ext uri="{FF2B5EF4-FFF2-40B4-BE49-F238E27FC236}">
                          <a16:creationId xmlns:a16="http://schemas.microsoft.com/office/drawing/2014/main" id="{83E86AB6-F1D5-4BAC-BC31-5920B4665D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63" name="Rectangle 2362">
                      <a:extLst>
                        <a:ext uri="{FF2B5EF4-FFF2-40B4-BE49-F238E27FC236}">
                          <a16:creationId xmlns:a16="http://schemas.microsoft.com/office/drawing/2014/main" id="{C10C1904-66CA-48E6-B702-0CAEFFA611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2358" name="Group 2357">
                    <a:extLst>
                      <a:ext uri="{FF2B5EF4-FFF2-40B4-BE49-F238E27FC236}">
                        <a16:creationId xmlns:a16="http://schemas.microsoft.com/office/drawing/2014/main" id="{BA71FCE5-DE1D-47A7-AE9A-76F3D953E72D}"/>
                      </a:ext>
                    </a:extLst>
                  </p:cNvPr>
                  <p:cNvGrpSpPr/>
                  <p:nvPr/>
                </p:nvGrpSpPr>
                <p:grpSpPr>
                  <a:xfrm>
                    <a:off x="3121715" y="1480828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2360" name="Rectangle 2359">
                      <a:extLst>
                        <a:ext uri="{FF2B5EF4-FFF2-40B4-BE49-F238E27FC236}">
                          <a16:creationId xmlns:a16="http://schemas.microsoft.com/office/drawing/2014/main" id="{590011CE-2997-4E3E-A4A9-C8C6A3C853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61" name="Rectangle 2360">
                      <a:extLst>
                        <a:ext uri="{FF2B5EF4-FFF2-40B4-BE49-F238E27FC236}">
                          <a16:creationId xmlns:a16="http://schemas.microsoft.com/office/drawing/2014/main" id="{1141619D-16ED-4C0C-A763-796DA78D31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2359" name="Rectangle 2358">
                    <a:extLst>
                      <a:ext uri="{FF2B5EF4-FFF2-40B4-BE49-F238E27FC236}">
                        <a16:creationId xmlns:a16="http://schemas.microsoft.com/office/drawing/2014/main" id="{51346581-19C3-4029-A1BC-2C53B0DF5976}"/>
                      </a:ext>
                    </a:extLst>
                  </p:cNvPr>
                  <p:cNvSpPr/>
                  <p:nvPr/>
                </p:nvSpPr>
                <p:spPr>
                  <a:xfrm>
                    <a:off x="3626961" y="1480828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90" name="Group 1789">
                  <a:extLst>
                    <a:ext uri="{FF2B5EF4-FFF2-40B4-BE49-F238E27FC236}">
                      <a16:creationId xmlns:a16="http://schemas.microsoft.com/office/drawing/2014/main" id="{FEA7A847-0EFF-46CD-85EF-311491B81713}"/>
                    </a:ext>
                  </a:extLst>
                </p:cNvPr>
                <p:cNvGrpSpPr/>
                <p:nvPr/>
              </p:nvGrpSpPr>
              <p:grpSpPr>
                <a:xfrm>
                  <a:off x="1582673" y="2915326"/>
                  <a:ext cx="2295105" cy="197491"/>
                  <a:chOff x="1582673" y="1480828"/>
                  <a:chExt cx="2295105" cy="197491"/>
                </a:xfrm>
              </p:grpSpPr>
              <p:grpSp>
                <p:nvGrpSpPr>
                  <p:cNvPr id="2342" name="Group 2341">
                    <a:extLst>
                      <a:ext uri="{FF2B5EF4-FFF2-40B4-BE49-F238E27FC236}">
                        <a16:creationId xmlns:a16="http://schemas.microsoft.com/office/drawing/2014/main" id="{DD988839-D6A9-4276-BE09-CEF3BEF52F81}"/>
                      </a:ext>
                    </a:extLst>
                  </p:cNvPr>
                  <p:cNvGrpSpPr/>
                  <p:nvPr/>
                </p:nvGrpSpPr>
                <p:grpSpPr>
                  <a:xfrm>
                    <a:off x="1582673" y="1480830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2353" name="Rectangle 2352">
                      <a:extLst>
                        <a:ext uri="{FF2B5EF4-FFF2-40B4-BE49-F238E27FC236}">
                          <a16:creationId xmlns:a16="http://schemas.microsoft.com/office/drawing/2014/main" id="{11C0CC0C-507D-4DE4-85EB-1CDB1B8860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54" name="Rectangle 2353">
                      <a:extLst>
                        <a:ext uri="{FF2B5EF4-FFF2-40B4-BE49-F238E27FC236}">
                          <a16:creationId xmlns:a16="http://schemas.microsoft.com/office/drawing/2014/main" id="{84A1DFC1-AE79-4B1E-99FE-F0CEF33BFF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2343" name="Group 2342">
                    <a:extLst>
                      <a:ext uri="{FF2B5EF4-FFF2-40B4-BE49-F238E27FC236}">
                        <a16:creationId xmlns:a16="http://schemas.microsoft.com/office/drawing/2014/main" id="{D2A63E34-4485-441E-B50D-4073A98676A6}"/>
                      </a:ext>
                    </a:extLst>
                  </p:cNvPr>
                  <p:cNvGrpSpPr/>
                  <p:nvPr/>
                </p:nvGrpSpPr>
                <p:grpSpPr>
                  <a:xfrm>
                    <a:off x="2090453" y="1480830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2351" name="Rectangle 2350">
                      <a:extLst>
                        <a:ext uri="{FF2B5EF4-FFF2-40B4-BE49-F238E27FC236}">
                          <a16:creationId xmlns:a16="http://schemas.microsoft.com/office/drawing/2014/main" id="{71E5ED79-17C8-46E8-A9D8-97253AC06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52" name="Rectangle 2351">
                      <a:extLst>
                        <a:ext uri="{FF2B5EF4-FFF2-40B4-BE49-F238E27FC236}">
                          <a16:creationId xmlns:a16="http://schemas.microsoft.com/office/drawing/2014/main" id="{C9286C84-3DF3-48C0-94A2-3624C9502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2344" name="Group 2343">
                    <a:extLst>
                      <a:ext uri="{FF2B5EF4-FFF2-40B4-BE49-F238E27FC236}">
                        <a16:creationId xmlns:a16="http://schemas.microsoft.com/office/drawing/2014/main" id="{5ED1C4F6-F126-4356-90B7-D48AA5D71D60}"/>
                      </a:ext>
                    </a:extLst>
                  </p:cNvPr>
                  <p:cNvGrpSpPr/>
                  <p:nvPr/>
                </p:nvGrpSpPr>
                <p:grpSpPr>
                  <a:xfrm>
                    <a:off x="2600768" y="1480829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2349" name="Rectangle 2348">
                      <a:extLst>
                        <a:ext uri="{FF2B5EF4-FFF2-40B4-BE49-F238E27FC236}">
                          <a16:creationId xmlns:a16="http://schemas.microsoft.com/office/drawing/2014/main" id="{1F6FB5BA-0005-418E-A4AD-7EFB750DAD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50" name="Rectangle 2349">
                      <a:extLst>
                        <a:ext uri="{FF2B5EF4-FFF2-40B4-BE49-F238E27FC236}">
                          <a16:creationId xmlns:a16="http://schemas.microsoft.com/office/drawing/2014/main" id="{814B182F-281B-4A33-A7C9-BD8C04BD63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2345" name="Group 2344">
                    <a:extLst>
                      <a:ext uri="{FF2B5EF4-FFF2-40B4-BE49-F238E27FC236}">
                        <a16:creationId xmlns:a16="http://schemas.microsoft.com/office/drawing/2014/main" id="{D1DBD36D-4DD0-46EC-AF55-262AF0BD86E2}"/>
                      </a:ext>
                    </a:extLst>
                  </p:cNvPr>
                  <p:cNvGrpSpPr/>
                  <p:nvPr/>
                </p:nvGrpSpPr>
                <p:grpSpPr>
                  <a:xfrm>
                    <a:off x="3121715" y="1480828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2347" name="Rectangle 2346">
                      <a:extLst>
                        <a:ext uri="{FF2B5EF4-FFF2-40B4-BE49-F238E27FC236}">
                          <a16:creationId xmlns:a16="http://schemas.microsoft.com/office/drawing/2014/main" id="{39202871-5202-4E5C-AF88-4483CA54DD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48" name="Rectangle 2347">
                      <a:extLst>
                        <a:ext uri="{FF2B5EF4-FFF2-40B4-BE49-F238E27FC236}">
                          <a16:creationId xmlns:a16="http://schemas.microsoft.com/office/drawing/2014/main" id="{5B0CD86E-D8DF-4014-9368-0B356C8103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2346" name="Rectangle 2345">
                    <a:extLst>
                      <a:ext uri="{FF2B5EF4-FFF2-40B4-BE49-F238E27FC236}">
                        <a16:creationId xmlns:a16="http://schemas.microsoft.com/office/drawing/2014/main" id="{EB62CFD7-F386-4069-8CF3-63018418EF2A}"/>
                      </a:ext>
                    </a:extLst>
                  </p:cNvPr>
                  <p:cNvSpPr/>
                  <p:nvPr/>
                </p:nvSpPr>
                <p:spPr>
                  <a:xfrm>
                    <a:off x="3626961" y="1480828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91" name="Group 1790">
                  <a:extLst>
                    <a:ext uri="{FF2B5EF4-FFF2-40B4-BE49-F238E27FC236}">
                      <a16:creationId xmlns:a16="http://schemas.microsoft.com/office/drawing/2014/main" id="{28407C98-B6DB-46C9-B1B0-12ACDCCB05C4}"/>
                    </a:ext>
                  </a:extLst>
                </p:cNvPr>
                <p:cNvGrpSpPr/>
                <p:nvPr/>
              </p:nvGrpSpPr>
              <p:grpSpPr>
                <a:xfrm>
                  <a:off x="1582673" y="3129649"/>
                  <a:ext cx="2295105" cy="197491"/>
                  <a:chOff x="1582673" y="1480828"/>
                  <a:chExt cx="2295105" cy="197491"/>
                </a:xfrm>
              </p:grpSpPr>
              <p:grpSp>
                <p:nvGrpSpPr>
                  <p:cNvPr id="2329" name="Group 2328">
                    <a:extLst>
                      <a:ext uri="{FF2B5EF4-FFF2-40B4-BE49-F238E27FC236}">
                        <a16:creationId xmlns:a16="http://schemas.microsoft.com/office/drawing/2014/main" id="{1F2F80F2-1C8D-4A15-8706-EDA637F3905D}"/>
                      </a:ext>
                    </a:extLst>
                  </p:cNvPr>
                  <p:cNvGrpSpPr/>
                  <p:nvPr/>
                </p:nvGrpSpPr>
                <p:grpSpPr>
                  <a:xfrm>
                    <a:off x="1582673" y="1480830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2340" name="Rectangle 2339">
                      <a:extLst>
                        <a:ext uri="{FF2B5EF4-FFF2-40B4-BE49-F238E27FC236}">
                          <a16:creationId xmlns:a16="http://schemas.microsoft.com/office/drawing/2014/main" id="{7DCA26EA-3C34-4951-8E4A-5F94AC8195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41" name="Rectangle 2340">
                      <a:extLst>
                        <a:ext uri="{FF2B5EF4-FFF2-40B4-BE49-F238E27FC236}">
                          <a16:creationId xmlns:a16="http://schemas.microsoft.com/office/drawing/2014/main" id="{79065779-6D86-4D5C-A80F-5A140FDADF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2330" name="Group 2329">
                    <a:extLst>
                      <a:ext uri="{FF2B5EF4-FFF2-40B4-BE49-F238E27FC236}">
                        <a16:creationId xmlns:a16="http://schemas.microsoft.com/office/drawing/2014/main" id="{D7CFC39C-452C-4402-B73E-5B5D9DCF2B44}"/>
                      </a:ext>
                    </a:extLst>
                  </p:cNvPr>
                  <p:cNvGrpSpPr/>
                  <p:nvPr/>
                </p:nvGrpSpPr>
                <p:grpSpPr>
                  <a:xfrm>
                    <a:off x="2090453" y="1480830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2338" name="Rectangle 2337">
                      <a:extLst>
                        <a:ext uri="{FF2B5EF4-FFF2-40B4-BE49-F238E27FC236}">
                          <a16:creationId xmlns:a16="http://schemas.microsoft.com/office/drawing/2014/main" id="{7706B5D2-5F22-4D02-B657-59627D0965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39" name="Rectangle 2338">
                      <a:extLst>
                        <a:ext uri="{FF2B5EF4-FFF2-40B4-BE49-F238E27FC236}">
                          <a16:creationId xmlns:a16="http://schemas.microsoft.com/office/drawing/2014/main" id="{F60425FA-CEB3-4E49-BA12-B87580D439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2331" name="Group 2330">
                    <a:extLst>
                      <a:ext uri="{FF2B5EF4-FFF2-40B4-BE49-F238E27FC236}">
                        <a16:creationId xmlns:a16="http://schemas.microsoft.com/office/drawing/2014/main" id="{97B9EAFD-A1EA-40BA-983F-65C19A084C08}"/>
                      </a:ext>
                    </a:extLst>
                  </p:cNvPr>
                  <p:cNvGrpSpPr/>
                  <p:nvPr/>
                </p:nvGrpSpPr>
                <p:grpSpPr>
                  <a:xfrm>
                    <a:off x="2600768" y="1480829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2336" name="Rectangle 2335">
                      <a:extLst>
                        <a:ext uri="{FF2B5EF4-FFF2-40B4-BE49-F238E27FC236}">
                          <a16:creationId xmlns:a16="http://schemas.microsoft.com/office/drawing/2014/main" id="{65661087-BD35-489A-9679-5BF740EED8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37" name="Rectangle 2336">
                      <a:extLst>
                        <a:ext uri="{FF2B5EF4-FFF2-40B4-BE49-F238E27FC236}">
                          <a16:creationId xmlns:a16="http://schemas.microsoft.com/office/drawing/2014/main" id="{1A4FAD7B-39A6-4E06-B504-27674290C0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2332" name="Group 2331">
                    <a:extLst>
                      <a:ext uri="{FF2B5EF4-FFF2-40B4-BE49-F238E27FC236}">
                        <a16:creationId xmlns:a16="http://schemas.microsoft.com/office/drawing/2014/main" id="{39195F54-702F-46DE-8542-B5B174B0958E}"/>
                      </a:ext>
                    </a:extLst>
                  </p:cNvPr>
                  <p:cNvGrpSpPr/>
                  <p:nvPr/>
                </p:nvGrpSpPr>
                <p:grpSpPr>
                  <a:xfrm>
                    <a:off x="3121715" y="1480828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2334" name="Rectangle 2333">
                      <a:extLst>
                        <a:ext uri="{FF2B5EF4-FFF2-40B4-BE49-F238E27FC236}">
                          <a16:creationId xmlns:a16="http://schemas.microsoft.com/office/drawing/2014/main" id="{ED7F0118-D153-4882-B4DF-5B08FA3FA9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35" name="Rectangle 2334">
                      <a:extLst>
                        <a:ext uri="{FF2B5EF4-FFF2-40B4-BE49-F238E27FC236}">
                          <a16:creationId xmlns:a16="http://schemas.microsoft.com/office/drawing/2014/main" id="{75A89901-1A97-4FDA-BECF-846AB51DFA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2333" name="Rectangle 2332">
                    <a:extLst>
                      <a:ext uri="{FF2B5EF4-FFF2-40B4-BE49-F238E27FC236}">
                        <a16:creationId xmlns:a16="http://schemas.microsoft.com/office/drawing/2014/main" id="{F2977A72-0B9E-43BE-AA8C-5EE2DE09597F}"/>
                      </a:ext>
                    </a:extLst>
                  </p:cNvPr>
                  <p:cNvSpPr/>
                  <p:nvPr/>
                </p:nvSpPr>
                <p:spPr>
                  <a:xfrm>
                    <a:off x="3626961" y="1480828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92" name="Group 1791">
                  <a:extLst>
                    <a:ext uri="{FF2B5EF4-FFF2-40B4-BE49-F238E27FC236}">
                      <a16:creationId xmlns:a16="http://schemas.microsoft.com/office/drawing/2014/main" id="{915A5719-208F-4517-B3DD-F39622FA00A2}"/>
                    </a:ext>
                  </a:extLst>
                </p:cNvPr>
                <p:cNvGrpSpPr/>
                <p:nvPr/>
              </p:nvGrpSpPr>
              <p:grpSpPr>
                <a:xfrm>
                  <a:off x="1582673" y="3341895"/>
                  <a:ext cx="2295105" cy="197491"/>
                  <a:chOff x="1582673" y="1480828"/>
                  <a:chExt cx="2295105" cy="197491"/>
                </a:xfrm>
              </p:grpSpPr>
              <p:grpSp>
                <p:nvGrpSpPr>
                  <p:cNvPr id="2316" name="Group 2315">
                    <a:extLst>
                      <a:ext uri="{FF2B5EF4-FFF2-40B4-BE49-F238E27FC236}">
                        <a16:creationId xmlns:a16="http://schemas.microsoft.com/office/drawing/2014/main" id="{39B8E9B1-DE4E-4605-9610-F5D90CE10E94}"/>
                      </a:ext>
                    </a:extLst>
                  </p:cNvPr>
                  <p:cNvGrpSpPr/>
                  <p:nvPr/>
                </p:nvGrpSpPr>
                <p:grpSpPr>
                  <a:xfrm>
                    <a:off x="1582673" y="1480830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2327" name="Rectangle 2326">
                      <a:extLst>
                        <a:ext uri="{FF2B5EF4-FFF2-40B4-BE49-F238E27FC236}">
                          <a16:creationId xmlns:a16="http://schemas.microsoft.com/office/drawing/2014/main" id="{3A796EC3-BAD9-41B8-B99D-438CCED100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28" name="Rectangle 2327">
                      <a:extLst>
                        <a:ext uri="{FF2B5EF4-FFF2-40B4-BE49-F238E27FC236}">
                          <a16:creationId xmlns:a16="http://schemas.microsoft.com/office/drawing/2014/main" id="{D194BB5F-58E9-4157-9C76-407F20B82B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2317" name="Group 2316">
                    <a:extLst>
                      <a:ext uri="{FF2B5EF4-FFF2-40B4-BE49-F238E27FC236}">
                        <a16:creationId xmlns:a16="http://schemas.microsoft.com/office/drawing/2014/main" id="{43F1656F-2F0E-4AFE-811F-A3E48669DF91}"/>
                      </a:ext>
                    </a:extLst>
                  </p:cNvPr>
                  <p:cNvGrpSpPr/>
                  <p:nvPr/>
                </p:nvGrpSpPr>
                <p:grpSpPr>
                  <a:xfrm>
                    <a:off x="2090453" y="1480830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2325" name="Rectangle 2324">
                      <a:extLst>
                        <a:ext uri="{FF2B5EF4-FFF2-40B4-BE49-F238E27FC236}">
                          <a16:creationId xmlns:a16="http://schemas.microsoft.com/office/drawing/2014/main" id="{4559BE05-5D91-4B90-B210-C9095D328C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26" name="Rectangle 2325">
                      <a:extLst>
                        <a:ext uri="{FF2B5EF4-FFF2-40B4-BE49-F238E27FC236}">
                          <a16:creationId xmlns:a16="http://schemas.microsoft.com/office/drawing/2014/main" id="{C93F571B-D630-4BBD-A5DA-E8F1FB5734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2318" name="Group 2317">
                    <a:extLst>
                      <a:ext uri="{FF2B5EF4-FFF2-40B4-BE49-F238E27FC236}">
                        <a16:creationId xmlns:a16="http://schemas.microsoft.com/office/drawing/2014/main" id="{C6267448-0421-4AD1-8CAF-CA96E22673D6}"/>
                      </a:ext>
                    </a:extLst>
                  </p:cNvPr>
                  <p:cNvGrpSpPr/>
                  <p:nvPr/>
                </p:nvGrpSpPr>
                <p:grpSpPr>
                  <a:xfrm>
                    <a:off x="2600768" y="1480829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2323" name="Rectangle 2322">
                      <a:extLst>
                        <a:ext uri="{FF2B5EF4-FFF2-40B4-BE49-F238E27FC236}">
                          <a16:creationId xmlns:a16="http://schemas.microsoft.com/office/drawing/2014/main" id="{01EEF3EF-4AF3-41F0-9685-536A313CDB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24" name="Rectangle 2323">
                      <a:extLst>
                        <a:ext uri="{FF2B5EF4-FFF2-40B4-BE49-F238E27FC236}">
                          <a16:creationId xmlns:a16="http://schemas.microsoft.com/office/drawing/2014/main" id="{05E341EA-2841-47AD-B23F-FDBC2043F5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2319" name="Group 2318">
                    <a:extLst>
                      <a:ext uri="{FF2B5EF4-FFF2-40B4-BE49-F238E27FC236}">
                        <a16:creationId xmlns:a16="http://schemas.microsoft.com/office/drawing/2014/main" id="{36DA0100-007F-4BEC-9F9C-D717CFD26420}"/>
                      </a:ext>
                    </a:extLst>
                  </p:cNvPr>
                  <p:cNvGrpSpPr/>
                  <p:nvPr/>
                </p:nvGrpSpPr>
                <p:grpSpPr>
                  <a:xfrm>
                    <a:off x="3121715" y="1480828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2321" name="Rectangle 2320">
                      <a:extLst>
                        <a:ext uri="{FF2B5EF4-FFF2-40B4-BE49-F238E27FC236}">
                          <a16:creationId xmlns:a16="http://schemas.microsoft.com/office/drawing/2014/main" id="{64E1AF47-15E1-46E5-AB03-274B237214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22" name="Rectangle 2321">
                      <a:extLst>
                        <a:ext uri="{FF2B5EF4-FFF2-40B4-BE49-F238E27FC236}">
                          <a16:creationId xmlns:a16="http://schemas.microsoft.com/office/drawing/2014/main" id="{7872D1DC-F27B-434D-9E8D-587B97FDD6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2320" name="Rectangle 2319">
                    <a:extLst>
                      <a:ext uri="{FF2B5EF4-FFF2-40B4-BE49-F238E27FC236}">
                        <a16:creationId xmlns:a16="http://schemas.microsoft.com/office/drawing/2014/main" id="{0C7E857A-F04F-4238-9DEC-4E8352162AAD}"/>
                      </a:ext>
                    </a:extLst>
                  </p:cNvPr>
                  <p:cNvSpPr/>
                  <p:nvPr/>
                </p:nvSpPr>
                <p:spPr>
                  <a:xfrm>
                    <a:off x="3626961" y="1480828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93" name="Group 1792">
                  <a:extLst>
                    <a:ext uri="{FF2B5EF4-FFF2-40B4-BE49-F238E27FC236}">
                      <a16:creationId xmlns:a16="http://schemas.microsoft.com/office/drawing/2014/main" id="{D817479C-28B2-4AA1-BB30-47F04CE23741}"/>
                    </a:ext>
                  </a:extLst>
                </p:cNvPr>
                <p:cNvGrpSpPr/>
                <p:nvPr/>
              </p:nvGrpSpPr>
              <p:grpSpPr>
                <a:xfrm>
                  <a:off x="1582673" y="3553190"/>
                  <a:ext cx="4597813" cy="197493"/>
                  <a:chOff x="1582673" y="3553190"/>
                  <a:chExt cx="4597813" cy="197493"/>
                </a:xfrm>
              </p:grpSpPr>
              <p:grpSp>
                <p:nvGrpSpPr>
                  <p:cNvPr id="2288" name="Group 2287">
                    <a:extLst>
                      <a:ext uri="{FF2B5EF4-FFF2-40B4-BE49-F238E27FC236}">
                        <a16:creationId xmlns:a16="http://schemas.microsoft.com/office/drawing/2014/main" id="{B538DAA1-1FDB-419C-901D-78BBCB900C0D}"/>
                      </a:ext>
                    </a:extLst>
                  </p:cNvPr>
                  <p:cNvGrpSpPr/>
                  <p:nvPr/>
                </p:nvGrpSpPr>
                <p:grpSpPr>
                  <a:xfrm>
                    <a:off x="1582673" y="3553192"/>
                    <a:ext cx="2295105" cy="197491"/>
                    <a:chOff x="1582673" y="1480828"/>
                    <a:chExt cx="2295105" cy="197491"/>
                  </a:xfrm>
                </p:grpSpPr>
                <p:grpSp>
                  <p:nvGrpSpPr>
                    <p:cNvPr id="2303" name="Group 2302">
                      <a:extLst>
                        <a:ext uri="{FF2B5EF4-FFF2-40B4-BE49-F238E27FC236}">
                          <a16:creationId xmlns:a16="http://schemas.microsoft.com/office/drawing/2014/main" id="{2FC8FA9E-8776-42FB-A953-D4C0733B21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8267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314" name="Rectangle 2313">
                        <a:extLst>
                          <a:ext uri="{FF2B5EF4-FFF2-40B4-BE49-F238E27FC236}">
                            <a16:creationId xmlns:a16="http://schemas.microsoft.com/office/drawing/2014/main" id="{09842654-7DA5-465C-8795-C8D42C01A3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315" name="Rectangle 2314">
                        <a:extLst>
                          <a:ext uri="{FF2B5EF4-FFF2-40B4-BE49-F238E27FC236}">
                            <a16:creationId xmlns:a16="http://schemas.microsoft.com/office/drawing/2014/main" id="{D9BA26C4-72E3-4ACC-8DD1-1DFD3D3E31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304" name="Group 2303">
                      <a:extLst>
                        <a:ext uri="{FF2B5EF4-FFF2-40B4-BE49-F238E27FC236}">
                          <a16:creationId xmlns:a16="http://schemas.microsoft.com/office/drawing/2014/main" id="{A60A6D54-1BBE-43FA-AA04-36AF1C88AD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9045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312" name="Rectangle 2311">
                        <a:extLst>
                          <a:ext uri="{FF2B5EF4-FFF2-40B4-BE49-F238E27FC236}">
                            <a16:creationId xmlns:a16="http://schemas.microsoft.com/office/drawing/2014/main" id="{E3D56861-60E4-42A3-91BB-E951770AAC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313" name="Rectangle 2312">
                        <a:extLst>
                          <a:ext uri="{FF2B5EF4-FFF2-40B4-BE49-F238E27FC236}">
                            <a16:creationId xmlns:a16="http://schemas.microsoft.com/office/drawing/2014/main" id="{892A4341-F45B-4A4D-9296-45BA76FA90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305" name="Group 2304">
                      <a:extLst>
                        <a:ext uri="{FF2B5EF4-FFF2-40B4-BE49-F238E27FC236}">
                          <a16:creationId xmlns:a16="http://schemas.microsoft.com/office/drawing/2014/main" id="{3FD5E7E5-D663-4353-B745-E8E20D79DF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0768" y="1480829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310" name="Rectangle 2309">
                        <a:extLst>
                          <a:ext uri="{FF2B5EF4-FFF2-40B4-BE49-F238E27FC236}">
                            <a16:creationId xmlns:a16="http://schemas.microsoft.com/office/drawing/2014/main" id="{E7BB0E27-05CB-439B-8080-75ED4240B6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311" name="Rectangle 2310">
                        <a:extLst>
                          <a:ext uri="{FF2B5EF4-FFF2-40B4-BE49-F238E27FC236}">
                            <a16:creationId xmlns:a16="http://schemas.microsoft.com/office/drawing/2014/main" id="{0A18B386-F8D1-48A4-93F2-F8E4C44CCDF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306" name="Group 2305">
                      <a:extLst>
                        <a:ext uri="{FF2B5EF4-FFF2-40B4-BE49-F238E27FC236}">
                          <a16:creationId xmlns:a16="http://schemas.microsoft.com/office/drawing/2014/main" id="{C09D1C24-F983-4E57-B6AB-01D8A7B731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21715" y="1480828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308" name="Rectangle 2307">
                        <a:extLst>
                          <a:ext uri="{FF2B5EF4-FFF2-40B4-BE49-F238E27FC236}">
                            <a16:creationId xmlns:a16="http://schemas.microsoft.com/office/drawing/2014/main" id="{865531E1-6DB3-475C-88D3-9738B5871C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309" name="Rectangle 2308">
                        <a:extLst>
                          <a:ext uri="{FF2B5EF4-FFF2-40B4-BE49-F238E27FC236}">
                            <a16:creationId xmlns:a16="http://schemas.microsoft.com/office/drawing/2014/main" id="{065F9F82-8A20-4D09-A6A0-0EFA3A9974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2307" name="Rectangle 2306">
                      <a:extLst>
                        <a:ext uri="{FF2B5EF4-FFF2-40B4-BE49-F238E27FC236}">
                          <a16:creationId xmlns:a16="http://schemas.microsoft.com/office/drawing/2014/main" id="{13135DA1-C892-47AF-B61D-EE9C4BFAA4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6961" y="14808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289" name="Group 2288">
                    <a:extLst>
                      <a:ext uri="{FF2B5EF4-FFF2-40B4-BE49-F238E27FC236}">
                        <a16:creationId xmlns:a16="http://schemas.microsoft.com/office/drawing/2014/main" id="{C324AA0D-7F2B-4A41-AE1D-EA32359EDBCC}"/>
                      </a:ext>
                    </a:extLst>
                  </p:cNvPr>
                  <p:cNvGrpSpPr/>
                  <p:nvPr/>
                </p:nvGrpSpPr>
                <p:grpSpPr>
                  <a:xfrm>
                    <a:off x="3885381" y="3553190"/>
                    <a:ext cx="2295105" cy="197491"/>
                    <a:chOff x="1582673" y="1480828"/>
                    <a:chExt cx="2295105" cy="197491"/>
                  </a:xfrm>
                </p:grpSpPr>
                <p:grpSp>
                  <p:nvGrpSpPr>
                    <p:cNvPr id="2290" name="Group 2289">
                      <a:extLst>
                        <a:ext uri="{FF2B5EF4-FFF2-40B4-BE49-F238E27FC236}">
                          <a16:creationId xmlns:a16="http://schemas.microsoft.com/office/drawing/2014/main" id="{85D31BD9-0909-4844-864C-1A34AE274A6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8267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301" name="Rectangle 2300">
                        <a:extLst>
                          <a:ext uri="{FF2B5EF4-FFF2-40B4-BE49-F238E27FC236}">
                            <a16:creationId xmlns:a16="http://schemas.microsoft.com/office/drawing/2014/main" id="{1C31C1D4-508C-45BE-AE34-D349362889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302" name="Rectangle 2301">
                        <a:extLst>
                          <a:ext uri="{FF2B5EF4-FFF2-40B4-BE49-F238E27FC236}">
                            <a16:creationId xmlns:a16="http://schemas.microsoft.com/office/drawing/2014/main" id="{D9DCD1A0-5DCD-47EF-92FD-8E991B2A40A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291" name="Group 2290">
                      <a:extLst>
                        <a:ext uri="{FF2B5EF4-FFF2-40B4-BE49-F238E27FC236}">
                          <a16:creationId xmlns:a16="http://schemas.microsoft.com/office/drawing/2014/main" id="{62F96103-3447-46F3-A303-F995E2E4571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9045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299" name="Rectangle 2298">
                        <a:extLst>
                          <a:ext uri="{FF2B5EF4-FFF2-40B4-BE49-F238E27FC236}">
                            <a16:creationId xmlns:a16="http://schemas.microsoft.com/office/drawing/2014/main" id="{D1DE19E3-0991-4E7A-B2CB-96EFB05B63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300" name="Rectangle 2299">
                        <a:extLst>
                          <a:ext uri="{FF2B5EF4-FFF2-40B4-BE49-F238E27FC236}">
                            <a16:creationId xmlns:a16="http://schemas.microsoft.com/office/drawing/2014/main" id="{D97903A3-323F-4AB8-B0AF-D1AC84EE34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292" name="Group 2291">
                      <a:extLst>
                        <a:ext uri="{FF2B5EF4-FFF2-40B4-BE49-F238E27FC236}">
                          <a16:creationId xmlns:a16="http://schemas.microsoft.com/office/drawing/2014/main" id="{2BCA7F94-9D39-4A0D-863A-09F391E815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0768" y="1480829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297" name="Rectangle 2296">
                        <a:extLst>
                          <a:ext uri="{FF2B5EF4-FFF2-40B4-BE49-F238E27FC236}">
                            <a16:creationId xmlns:a16="http://schemas.microsoft.com/office/drawing/2014/main" id="{F6034379-A4B6-4B3B-8FF5-4693B220AE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298" name="Rectangle 2297">
                        <a:extLst>
                          <a:ext uri="{FF2B5EF4-FFF2-40B4-BE49-F238E27FC236}">
                            <a16:creationId xmlns:a16="http://schemas.microsoft.com/office/drawing/2014/main" id="{263321AC-20C0-4EF4-9221-470608FC91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293" name="Group 2292">
                      <a:extLst>
                        <a:ext uri="{FF2B5EF4-FFF2-40B4-BE49-F238E27FC236}">
                          <a16:creationId xmlns:a16="http://schemas.microsoft.com/office/drawing/2014/main" id="{41721DEF-1B2B-449E-B876-BC01BBB0AA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21715" y="1480828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295" name="Rectangle 2294">
                        <a:extLst>
                          <a:ext uri="{FF2B5EF4-FFF2-40B4-BE49-F238E27FC236}">
                            <a16:creationId xmlns:a16="http://schemas.microsoft.com/office/drawing/2014/main" id="{8297B6C4-DB81-4EE6-B578-4011BA96C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296" name="Rectangle 2295">
                        <a:extLst>
                          <a:ext uri="{FF2B5EF4-FFF2-40B4-BE49-F238E27FC236}">
                            <a16:creationId xmlns:a16="http://schemas.microsoft.com/office/drawing/2014/main" id="{EBBA0632-C088-4148-A337-BEE54F2F9F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2294" name="Rectangle 2293">
                      <a:extLst>
                        <a:ext uri="{FF2B5EF4-FFF2-40B4-BE49-F238E27FC236}">
                          <a16:creationId xmlns:a16="http://schemas.microsoft.com/office/drawing/2014/main" id="{AC17298A-1544-46D2-97F5-64097CBACC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6961" y="14808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794" name="Group 1793">
                  <a:extLst>
                    <a:ext uri="{FF2B5EF4-FFF2-40B4-BE49-F238E27FC236}">
                      <a16:creationId xmlns:a16="http://schemas.microsoft.com/office/drawing/2014/main" id="{4D8D284A-AC45-48D3-A11C-64CDD3C5041A}"/>
                    </a:ext>
                  </a:extLst>
                </p:cNvPr>
                <p:cNvGrpSpPr/>
                <p:nvPr/>
              </p:nvGrpSpPr>
              <p:grpSpPr>
                <a:xfrm>
                  <a:off x="1582673" y="3769821"/>
                  <a:ext cx="4597813" cy="197493"/>
                  <a:chOff x="1582673" y="3553190"/>
                  <a:chExt cx="4597813" cy="197493"/>
                </a:xfrm>
              </p:grpSpPr>
              <p:grpSp>
                <p:nvGrpSpPr>
                  <p:cNvPr id="2260" name="Group 2259">
                    <a:extLst>
                      <a:ext uri="{FF2B5EF4-FFF2-40B4-BE49-F238E27FC236}">
                        <a16:creationId xmlns:a16="http://schemas.microsoft.com/office/drawing/2014/main" id="{C078C7EB-D094-40CE-9F64-74E520CF18A3}"/>
                      </a:ext>
                    </a:extLst>
                  </p:cNvPr>
                  <p:cNvGrpSpPr/>
                  <p:nvPr/>
                </p:nvGrpSpPr>
                <p:grpSpPr>
                  <a:xfrm>
                    <a:off x="1582673" y="3553192"/>
                    <a:ext cx="2295105" cy="197491"/>
                    <a:chOff x="1582673" y="1480828"/>
                    <a:chExt cx="2295105" cy="197491"/>
                  </a:xfrm>
                </p:grpSpPr>
                <p:grpSp>
                  <p:nvGrpSpPr>
                    <p:cNvPr id="2275" name="Group 2274">
                      <a:extLst>
                        <a:ext uri="{FF2B5EF4-FFF2-40B4-BE49-F238E27FC236}">
                          <a16:creationId xmlns:a16="http://schemas.microsoft.com/office/drawing/2014/main" id="{E53CA56F-58EC-4DAC-B91B-D2254D1430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8267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286" name="Rectangle 2285">
                        <a:extLst>
                          <a:ext uri="{FF2B5EF4-FFF2-40B4-BE49-F238E27FC236}">
                            <a16:creationId xmlns:a16="http://schemas.microsoft.com/office/drawing/2014/main" id="{D8A2B5BF-A14B-4529-84CF-D56F155D4C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287" name="Rectangle 2286">
                        <a:extLst>
                          <a:ext uri="{FF2B5EF4-FFF2-40B4-BE49-F238E27FC236}">
                            <a16:creationId xmlns:a16="http://schemas.microsoft.com/office/drawing/2014/main" id="{47E560D5-EE2A-44B1-8518-7A3EE5A8C9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276" name="Group 2275">
                      <a:extLst>
                        <a:ext uri="{FF2B5EF4-FFF2-40B4-BE49-F238E27FC236}">
                          <a16:creationId xmlns:a16="http://schemas.microsoft.com/office/drawing/2014/main" id="{6C91979E-EF14-440A-91E8-99CC5CDC3C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9045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284" name="Rectangle 2283">
                        <a:extLst>
                          <a:ext uri="{FF2B5EF4-FFF2-40B4-BE49-F238E27FC236}">
                            <a16:creationId xmlns:a16="http://schemas.microsoft.com/office/drawing/2014/main" id="{B6645AB3-5D83-4822-B1E2-6FE2B95A61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285" name="Rectangle 2284">
                        <a:extLst>
                          <a:ext uri="{FF2B5EF4-FFF2-40B4-BE49-F238E27FC236}">
                            <a16:creationId xmlns:a16="http://schemas.microsoft.com/office/drawing/2014/main" id="{8FC866BC-C0B7-4865-AD48-2E7CF5252E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277" name="Group 2276">
                      <a:extLst>
                        <a:ext uri="{FF2B5EF4-FFF2-40B4-BE49-F238E27FC236}">
                          <a16:creationId xmlns:a16="http://schemas.microsoft.com/office/drawing/2014/main" id="{133A2001-6C88-4B3E-8FAF-88A9DAD9B7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0768" y="1480829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282" name="Rectangle 2281">
                        <a:extLst>
                          <a:ext uri="{FF2B5EF4-FFF2-40B4-BE49-F238E27FC236}">
                            <a16:creationId xmlns:a16="http://schemas.microsoft.com/office/drawing/2014/main" id="{C47C7831-DE30-4360-92E6-BCA34A77617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283" name="Rectangle 2282">
                        <a:extLst>
                          <a:ext uri="{FF2B5EF4-FFF2-40B4-BE49-F238E27FC236}">
                            <a16:creationId xmlns:a16="http://schemas.microsoft.com/office/drawing/2014/main" id="{09572A7E-DC89-4D20-B588-A47B53D32B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278" name="Group 2277">
                      <a:extLst>
                        <a:ext uri="{FF2B5EF4-FFF2-40B4-BE49-F238E27FC236}">
                          <a16:creationId xmlns:a16="http://schemas.microsoft.com/office/drawing/2014/main" id="{36CE2345-AADE-4B10-A062-AEFAB31262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21715" y="1480828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280" name="Rectangle 2279">
                        <a:extLst>
                          <a:ext uri="{FF2B5EF4-FFF2-40B4-BE49-F238E27FC236}">
                            <a16:creationId xmlns:a16="http://schemas.microsoft.com/office/drawing/2014/main" id="{283A14D7-5280-456A-A767-CF510E7362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281" name="Rectangle 2280">
                        <a:extLst>
                          <a:ext uri="{FF2B5EF4-FFF2-40B4-BE49-F238E27FC236}">
                            <a16:creationId xmlns:a16="http://schemas.microsoft.com/office/drawing/2014/main" id="{56CD6DCD-EDE9-41AA-8423-63A18B684E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2279" name="Rectangle 2278">
                      <a:extLst>
                        <a:ext uri="{FF2B5EF4-FFF2-40B4-BE49-F238E27FC236}">
                          <a16:creationId xmlns:a16="http://schemas.microsoft.com/office/drawing/2014/main" id="{5E8551E5-F11D-4DC5-B803-163F2E3CD7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6961" y="14808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261" name="Group 2260">
                    <a:extLst>
                      <a:ext uri="{FF2B5EF4-FFF2-40B4-BE49-F238E27FC236}">
                        <a16:creationId xmlns:a16="http://schemas.microsoft.com/office/drawing/2014/main" id="{2AEB7890-0B94-43A4-B1FE-1E897A30B921}"/>
                      </a:ext>
                    </a:extLst>
                  </p:cNvPr>
                  <p:cNvGrpSpPr/>
                  <p:nvPr/>
                </p:nvGrpSpPr>
                <p:grpSpPr>
                  <a:xfrm>
                    <a:off x="3885381" y="3553190"/>
                    <a:ext cx="2295105" cy="197491"/>
                    <a:chOff x="1582673" y="1480828"/>
                    <a:chExt cx="2295105" cy="197491"/>
                  </a:xfrm>
                </p:grpSpPr>
                <p:grpSp>
                  <p:nvGrpSpPr>
                    <p:cNvPr id="2262" name="Group 2261">
                      <a:extLst>
                        <a:ext uri="{FF2B5EF4-FFF2-40B4-BE49-F238E27FC236}">
                          <a16:creationId xmlns:a16="http://schemas.microsoft.com/office/drawing/2014/main" id="{02D1F1DC-81E7-4BBD-B1D8-E4C0B9BAAD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8267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273" name="Rectangle 2272">
                        <a:extLst>
                          <a:ext uri="{FF2B5EF4-FFF2-40B4-BE49-F238E27FC236}">
                            <a16:creationId xmlns:a16="http://schemas.microsoft.com/office/drawing/2014/main" id="{1E6AE843-B83F-4171-B16A-A7258099AF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274" name="Rectangle 2273">
                        <a:extLst>
                          <a:ext uri="{FF2B5EF4-FFF2-40B4-BE49-F238E27FC236}">
                            <a16:creationId xmlns:a16="http://schemas.microsoft.com/office/drawing/2014/main" id="{D0E779DB-11C3-4788-9788-0114A112AE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263" name="Group 2262">
                      <a:extLst>
                        <a:ext uri="{FF2B5EF4-FFF2-40B4-BE49-F238E27FC236}">
                          <a16:creationId xmlns:a16="http://schemas.microsoft.com/office/drawing/2014/main" id="{592E0E0C-AD7E-4A61-9CDD-1986FCF6B79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9045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271" name="Rectangle 2270">
                        <a:extLst>
                          <a:ext uri="{FF2B5EF4-FFF2-40B4-BE49-F238E27FC236}">
                            <a16:creationId xmlns:a16="http://schemas.microsoft.com/office/drawing/2014/main" id="{0590E203-E9F7-4841-8B7E-9F8D82B569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272" name="Rectangle 2271">
                        <a:extLst>
                          <a:ext uri="{FF2B5EF4-FFF2-40B4-BE49-F238E27FC236}">
                            <a16:creationId xmlns:a16="http://schemas.microsoft.com/office/drawing/2014/main" id="{45C67FC3-E1A5-460E-B825-2ED94F348C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264" name="Group 2263">
                      <a:extLst>
                        <a:ext uri="{FF2B5EF4-FFF2-40B4-BE49-F238E27FC236}">
                          <a16:creationId xmlns:a16="http://schemas.microsoft.com/office/drawing/2014/main" id="{CB4ADAD4-67D5-4061-AEEE-3AC52273E5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0768" y="1480829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269" name="Rectangle 2268">
                        <a:extLst>
                          <a:ext uri="{FF2B5EF4-FFF2-40B4-BE49-F238E27FC236}">
                            <a16:creationId xmlns:a16="http://schemas.microsoft.com/office/drawing/2014/main" id="{D6F6EE22-BB5D-4ADD-8F1D-2A35F12DCF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270" name="Rectangle 2269">
                        <a:extLst>
                          <a:ext uri="{FF2B5EF4-FFF2-40B4-BE49-F238E27FC236}">
                            <a16:creationId xmlns:a16="http://schemas.microsoft.com/office/drawing/2014/main" id="{3846A60B-6B18-4963-AC60-9D7470DEB1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265" name="Group 2264">
                      <a:extLst>
                        <a:ext uri="{FF2B5EF4-FFF2-40B4-BE49-F238E27FC236}">
                          <a16:creationId xmlns:a16="http://schemas.microsoft.com/office/drawing/2014/main" id="{DCAA1C1D-B4A6-4290-A26C-DF9CF2FE47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21715" y="1480828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267" name="Rectangle 2266">
                        <a:extLst>
                          <a:ext uri="{FF2B5EF4-FFF2-40B4-BE49-F238E27FC236}">
                            <a16:creationId xmlns:a16="http://schemas.microsoft.com/office/drawing/2014/main" id="{A4415A34-744D-4E45-8F49-D59962ED24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268" name="Rectangle 2267">
                        <a:extLst>
                          <a:ext uri="{FF2B5EF4-FFF2-40B4-BE49-F238E27FC236}">
                            <a16:creationId xmlns:a16="http://schemas.microsoft.com/office/drawing/2014/main" id="{FD258FB9-449C-414D-B7DD-3E512DF4F3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2266" name="Rectangle 2265">
                      <a:extLst>
                        <a:ext uri="{FF2B5EF4-FFF2-40B4-BE49-F238E27FC236}">
                          <a16:creationId xmlns:a16="http://schemas.microsoft.com/office/drawing/2014/main" id="{56405A5B-B42F-46DD-AA2B-70FC463A01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6961" y="14808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795" name="Group 1794">
                  <a:extLst>
                    <a:ext uri="{FF2B5EF4-FFF2-40B4-BE49-F238E27FC236}">
                      <a16:creationId xmlns:a16="http://schemas.microsoft.com/office/drawing/2014/main" id="{466E8643-9DD3-4F95-8071-6C434C2CDCF6}"/>
                    </a:ext>
                  </a:extLst>
                </p:cNvPr>
                <p:cNvGrpSpPr/>
                <p:nvPr/>
              </p:nvGrpSpPr>
              <p:grpSpPr>
                <a:xfrm>
                  <a:off x="1586474" y="3982067"/>
                  <a:ext cx="4597813" cy="197493"/>
                  <a:chOff x="1582673" y="3553190"/>
                  <a:chExt cx="4597813" cy="197493"/>
                </a:xfrm>
              </p:grpSpPr>
              <p:grpSp>
                <p:nvGrpSpPr>
                  <p:cNvPr id="2232" name="Group 2231">
                    <a:extLst>
                      <a:ext uri="{FF2B5EF4-FFF2-40B4-BE49-F238E27FC236}">
                        <a16:creationId xmlns:a16="http://schemas.microsoft.com/office/drawing/2014/main" id="{87907634-FF15-4A45-9FC2-8F4A9B11E1FC}"/>
                      </a:ext>
                    </a:extLst>
                  </p:cNvPr>
                  <p:cNvGrpSpPr/>
                  <p:nvPr/>
                </p:nvGrpSpPr>
                <p:grpSpPr>
                  <a:xfrm>
                    <a:off x="1582673" y="3553192"/>
                    <a:ext cx="2295105" cy="197491"/>
                    <a:chOff x="1582673" y="1480828"/>
                    <a:chExt cx="2295105" cy="197491"/>
                  </a:xfrm>
                </p:grpSpPr>
                <p:grpSp>
                  <p:nvGrpSpPr>
                    <p:cNvPr id="2247" name="Group 2246">
                      <a:extLst>
                        <a:ext uri="{FF2B5EF4-FFF2-40B4-BE49-F238E27FC236}">
                          <a16:creationId xmlns:a16="http://schemas.microsoft.com/office/drawing/2014/main" id="{C59EFFC7-0675-4535-B5A9-BA2B77EC873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8267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258" name="Rectangle 2257">
                        <a:extLst>
                          <a:ext uri="{FF2B5EF4-FFF2-40B4-BE49-F238E27FC236}">
                            <a16:creationId xmlns:a16="http://schemas.microsoft.com/office/drawing/2014/main" id="{BFE775A6-1691-4F55-927F-BD8B073EC4E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259" name="Rectangle 2258">
                        <a:extLst>
                          <a:ext uri="{FF2B5EF4-FFF2-40B4-BE49-F238E27FC236}">
                            <a16:creationId xmlns:a16="http://schemas.microsoft.com/office/drawing/2014/main" id="{29A8259B-3123-4C68-AD1A-22FA175B70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248" name="Group 2247">
                      <a:extLst>
                        <a:ext uri="{FF2B5EF4-FFF2-40B4-BE49-F238E27FC236}">
                          <a16:creationId xmlns:a16="http://schemas.microsoft.com/office/drawing/2014/main" id="{2F79B376-2B74-419C-B90F-7CE4DB6A3B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9045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256" name="Rectangle 2255">
                        <a:extLst>
                          <a:ext uri="{FF2B5EF4-FFF2-40B4-BE49-F238E27FC236}">
                            <a16:creationId xmlns:a16="http://schemas.microsoft.com/office/drawing/2014/main" id="{95863C60-B5FA-4529-BAC0-C30EA86BDE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257" name="Rectangle 2256">
                        <a:extLst>
                          <a:ext uri="{FF2B5EF4-FFF2-40B4-BE49-F238E27FC236}">
                            <a16:creationId xmlns:a16="http://schemas.microsoft.com/office/drawing/2014/main" id="{39B44788-6A98-40E4-ABC8-223C8785C3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249" name="Group 2248">
                      <a:extLst>
                        <a:ext uri="{FF2B5EF4-FFF2-40B4-BE49-F238E27FC236}">
                          <a16:creationId xmlns:a16="http://schemas.microsoft.com/office/drawing/2014/main" id="{F76A5B3E-3041-474E-991A-15345F54C37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0768" y="1480829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254" name="Rectangle 2253">
                        <a:extLst>
                          <a:ext uri="{FF2B5EF4-FFF2-40B4-BE49-F238E27FC236}">
                            <a16:creationId xmlns:a16="http://schemas.microsoft.com/office/drawing/2014/main" id="{1C8274FA-5DBB-46C2-BB43-FCDB179726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255" name="Rectangle 2254">
                        <a:extLst>
                          <a:ext uri="{FF2B5EF4-FFF2-40B4-BE49-F238E27FC236}">
                            <a16:creationId xmlns:a16="http://schemas.microsoft.com/office/drawing/2014/main" id="{8A745028-C3B2-4DAB-9CD4-ED77CD29A4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250" name="Group 2249">
                      <a:extLst>
                        <a:ext uri="{FF2B5EF4-FFF2-40B4-BE49-F238E27FC236}">
                          <a16:creationId xmlns:a16="http://schemas.microsoft.com/office/drawing/2014/main" id="{15DEF01D-6BBB-48C3-A622-0F20D9855D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21715" y="1480828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252" name="Rectangle 2251">
                        <a:extLst>
                          <a:ext uri="{FF2B5EF4-FFF2-40B4-BE49-F238E27FC236}">
                            <a16:creationId xmlns:a16="http://schemas.microsoft.com/office/drawing/2014/main" id="{60409ADF-8C0C-4B0C-9A93-48306903BC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253" name="Rectangle 2252">
                        <a:extLst>
                          <a:ext uri="{FF2B5EF4-FFF2-40B4-BE49-F238E27FC236}">
                            <a16:creationId xmlns:a16="http://schemas.microsoft.com/office/drawing/2014/main" id="{C5B581AF-8EA8-4A39-A383-FFFFD68515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2251" name="Rectangle 2250">
                      <a:extLst>
                        <a:ext uri="{FF2B5EF4-FFF2-40B4-BE49-F238E27FC236}">
                          <a16:creationId xmlns:a16="http://schemas.microsoft.com/office/drawing/2014/main" id="{E01121A8-3F8B-4709-865B-5D5E88703C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6961" y="14808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233" name="Group 2232">
                    <a:extLst>
                      <a:ext uri="{FF2B5EF4-FFF2-40B4-BE49-F238E27FC236}">
                        <a16:creationId xmlns:a16="http://schemas.microsoft.com/office/drawing/2014/main" id="{65C5F69A-952F-402D-91B5-81AF962BA5F2}"/>
                      </a:ext>
                    </a:extLst>
                  </p:cNvPr>
                  <p:cNvGrpSpPr/>
                  <p:nvPr/>
                </p:nvGrpSpPr>
                <p:grpSpPr>
                  <a:xfrm>
                    <a:off x="3885381" y="3553190"/>
                    <a:ext cx="2295105" cy="197491"/>
                    <a:chOff x="1582673" y="1480828"/>
                    <a:chExt cx="2295105" cy="197491"/>
                  </a:xfrm>
                </p:grpSpPr>
                <p:grpSp>
                  <p:nvGrpSpPr>
                    <p:cNvPr id="2234" name="Group 2233">
                      <a:extLst>
                        <a:ext uri="{FF2B5EF4-FFF2-40B4-BE49-F238E27FC236}">
                          <a16:creationId xmlns:a16="http://schemas.microsoft.com/office/drawing/2014/main" id="{C6E222B9-9CDD-4767-A9E7-974E2FE109B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8267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245" name="Rectangle 2244">
                        <a:extLst>
                          <a:ext uri="{FF2B5EF4-FFF2-40B4-BE49-F238E27FC236}">
                            <a16:creationId xmlns:a16="http://schemas.microsoft.com/office/drawing/2014/main" id="{359A6E50-26D1-43DC-8450-D94FF79B54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246" name="Rectangle 2245">
                        <a:extLst>
                          <a:ext uri="{FF2B5EF4-FFF2-40B4-BE49-F238E27FC236}">
                            <a16:creationId xmlns:a16="http://schemas.microsoft.com/office/drawing/2014/main" id="{0BA39CAF-DE74-412F-9BD6-D2B62B5CD0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235" name="Group 2234">
                      <a:extLst>
                        <a:ext uri="{FF2B5EF4-FFF2-40B4-BE49-F238E27FC236}">
                          <a16:creationId xmlns:a16="http://schemas.microsoft.com/office/drawing/2014/main" id="{4D35A61E-89B1-4395-9A2E-5BAE619DBB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9045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243" name="Rectangle 2242">
                        <a:extLst>
                          <a:ext uri="{FF2B5EF4-FFF2-40B4-BE49-F238E27FC236}">
                            <a16:creationId xmlns:a16="http://schemas.microsoft.com/office/drawing/2014/main" id="{C5FEA65D-F5D5-4838-8B19-D59C5F85F8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244" name="Rectangle 2243">
                        <a:extLst>
                          <a:ext uri="{FF2B5EF4-FFF2-40B4-BE49-F238E27FC236}">
                            <a16:creationId xmlns:a16="http://schemas.microsoft.com/office/drawing/2014/main" id="{67620D28-B83C-4B4A-A819-E6A528883E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236" name="Group 2235">
                      <a:extLst>
                        <a:ext uri="{FF2B5EF4-FFF2-40B4-BE49-F238E27FC236}">
                          <a16:creationId xmlns:a16="http://schemas.microsoft.com/office/drawing/2014/main" id="{1C7E7B60-8F58-462F-89F4-8E8CFA45F7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0768" y="1480829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241" name="Rectangle 2240">
                        <a:extLst>
                          <a:ext uri="{FF2B5EF4-FFF2-40B4-BE49-F238E27FC236}">
                            <a16:creationId xmlns:a16="http://schemas.microsoft.com/office/drawing/2014/main" id="{12D171C3-BDDF-4381-890B-980FA6FBC11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242" name="Rectangle 2241">
                        <a:extLst>
                          <a:ext uri="{FF2B5EF4-FFF2-40B4-BE49-F238E27FC236}">
                            <a16:creationId xmlns:a16="http://schemas.microsoft.com/office/drawing/2014/main" id="{B4CD043F-295D-4E15-8028-DC54AD8A75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237" name="Group 2236">
                      <a:extLst>
                        <a:ext uri="{FF2B5EF4-FFF2-40B4-BE49-F238E27FC236}">
                          <a16:creationId xmlns:a16="http://schemas.microsoft.com/office/drawing/2014/main" id="{978A359F-ECD6-4D93-AADB-F28F1FB29F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21715" y="1480828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239" name="Rectangle 2238">
                        <a:extLst>
                          <a:ext uri="{FF2B5EF4-FFF2-40B4-BE49-F238E27FC236}">
                            <a16:creationId xmlns:a16="http://schemas.microsoft.com/office/drawing/2014/main" id="{8E437699-C4E0-4F1D-B833-E3C970FC0E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240" name="Rectangle 2239">
                        <a:extLst>
                          <a:ext uri="{FF2B5EF4-FFF2-40B4-BE49-F238E27FC236}">
                            <a16:creationId xmlns:a16="http://schemas.microsoft.com/office/drawing/2014/main" id="{A8F66FB6-F9E1-4215-867E-5E84CE351C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2238" name="Rectangle 2237">
                      <a:extLst>
                        <a:ext uri="{FF2B5EF4-FFF2-40B4-BE49-F238E27FC236}">
                          <a16:creationId xmlns:a16="http://schemas.microsoft.com/office/drawing/2014/main" id="{D73FBAC7-9F8A-4CCC-8A4E-94939D34C1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6961" y="14808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796" name="Group 1795">
                  <a:extLst>
                    <a:ext uri="{FF2B5EF4-FFF2-40B4-BE49-F238E27FC236}">
                      <a16:creationId xmlns:a16="http://schemas.microsoft.com/office/drawing/2014/main" id="{48898C36-F1AB-4E42-B2CA-3EC520B599DF}"/>
                    </a:ext>
                  </a:extLst>
                </p:cNvPr>
                <p:cNvGrpSpPr/>
                <p:nvPr/>
              </p:nvGrpSpPr>
              <p:grpSpPr>
                <a:xfrm>
                  <a:off x="1586474" y="4192040"/>
                  <a:ext cx="4597813" cy="197493"/>
                  <a:chOff x="1582673" y="3553190"/>
                  <a:chExt cx="4597813" cy="197493"/>
                </a:xfrm>
              </p:grpSpPr>
              <p:grpSp>
                <p:nvGrpSpPr>
                  <p:cNvPr id="2204" name="Group 2203">
                    <a:extLst>
                      <a:ext uri="{FF2B5EF4-FFF2-40B4-BE49-F238E27FC236}">
                        <a16:creationId xmlns:a16="http://schemas.microsoft.com/office/drawing/2014/main" id="{50997166-1085-4B6C-91DB-D901F5A9E04E}"/>
                      </a:ext>
                    </a:extLst>
                  </p:cNvPr>
                  <p:cNvGrpSpPr/>
                  <p:nvPr/>
                </p:nvGrpSpPr>
                <p:grpSpPr>
                  <a:xfrm>
                    <a:off x="1582673" y="3553192"/>
                    <a:ext cx="2295105" cy="197491"/>
                    <a:chOff x="1582673" y="1480828"/>
                    <a:chExt cx="2295105" cy="197491"/>
                  </a:xfrm>
                </p:grpSpPr>
                <p:grpSp>
                  <p:nvGrpSpPr>
                    <p:cNvPr id="2219" name="Group 2218">
                      <a:extLst>
                        <a:ext uri="{FF2B5EF4-FFF2-40B4-BE49-F238E27FC236}">
                          <a16:creationId xmlns:a16="http://schemas.microsoft.com/office/drawing/2014/main" id="{1687C90B-846A-472F-9471-F17E34E76FB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8267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230" name="Rectangle 2229">
                        <a:extLst>
                          <a:ext uri="{FF2B5EF4-FFF2-40B4-BE49-F238E27FC236}">
                            <a16:creationId xmlns:a16="http://schemas.microsoft.com/office/drawing/2014/main" id="{23128C3F-8902-42DD-8B34-AC87A29349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231" name="Rectangle 2230">
                        <a:extLst>
                          <a:ext uri="{FF2B5EF4-FFF2-40B4-BE49-F238E27FC236}">
                            <a16:creationId xmlns:a16="http://schemas.microsoft.com/office/drawing/2014/main" id="{884F2661-ECEE-4073-9A93-94EDAA68F3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220" name="Group 2219">
                      <a:extLst>
                        <a:ext uri="{FF2B5EF4-FFF2-40B4-BE49-F238E27FC236}">
                          <a16:creationId xmlns:a16="http://schemas.microsoft.com/office/drawing/2014/main" id="{F3F54B3C-CAE4-42AE-95C8-D9F368975C8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9045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228" name="Rectangle 2227">
                        <a:extLst>
                          <a:ext uri="{FF2B5EF4-FFF2-40B4-BE49-F238E27FC236}">
                            <a16:creationId xmlns:a16="http://schemas.microsoft.com/office/drawing/2014/main" id="{259B88CC-B15F-476C-8D59-FD90298AC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229" name="Rectangle 2228">
                        <a:extLst>
                          <a:ext uri="{FF2B5EF4-FFF2-40B4-BE49-F238E27FC236}">
                            <a16:creationId xmlns:a16="http://schemas.microsoft.com/office/drawing/2014/main" id="{B33E0A1F-FEA7-4211-99FD-19743EEDD5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221" name="Group 2220">
                      <a:extLst>
                        <a:ext uri="{FF2B5EF4-FFF2-40B4-BE49-F238E27FC236}">
                          <a16:creationId xmlns:a16="http://schemas.microsoft.com/office/drawing/2014/main" id="{5D34707E-1046-43E6-A6A2-0F7F3D15B7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0768" y="1480829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226" name="Rectangle 2225">
                        <a:extLst>
                          <a:ext uri="{FF2B5EF4-FFF2-40B4-BE49-F238E27FC236}">
                            <a16:creationId xmlns:a16="http://schemas.microsoft.com/office/drawing/2014/main" id="{212EB7EB-3DC4-4F22-A251-1653FEE4B0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227" name="Rectangle 2226">
                        <a:extLst>
                          <a:ext uri="{FF2B5EF4-FFF2-40B4-BE49-F238E27FC236}">
                            <a16:creationId xmlns:a16="http://schemas.microsoft.com/office/drawing/2014/main" id="{9A263D73-99C4-4E4F-99CF-6299ADA6F6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222" name="Group 2221">
                      <a:extLst>
                        <a:ext uri="{FF2B5EF4-FFF2-40B4-BE49-F238E27FC236}">
                          <a16:creationId xmlns:a16="http://schemas.microsoft.com/office/drawing/2014/main" id="{322DFA27-3699-4563-8CE3-4D9DC61C0F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21715" y="1480828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224" name="Rectangle 2223">
                        <a:extLst>
                          <a:ext uri="{FF2B5EF4-FFF2-40B4-BE49-F238E27FC236}">
                            <a16:creationId xmlns:a16="http://schemas.microsoft.com/office/drawing/2014/main" id="{777BEC1D-0A36-4A4D-8639-C32132705B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225" name="Rectangle 2224">
                        <a:extLst>
                          <a:ext uri="{FF2B5EF4-FFF2-40B4-BE49-F238E27FC236}">
                            <a16:creationId xmlns:a16="http://schemas.microsoft.com/office/drawing/2014/main" id="{9EC41355-94F0-492B-AF77-91019BCA94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2223" name="Rectangle 2222">
                      <a:extLst>
                        <a:ext uri="{FF2B5EF4-FFF2-40B4-BE49-F238E27FC236}">
                          <a16:creationId xmlns:a16="http://schemas.microsoft.com/office/drawing/2014/main" id="{10373ACC-87EA-4D5E-91D5-4AEFD00958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6961" y="14808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205" name="Group 2204">
                    <a:extLst>
                      <a:ext uri="{FF2B5EF4-FFF2-40B4-BE49-F238E27FC236}">
                        <a16:creationId xmlns:a16="http://schemas.microsoft.com/office/drawing/2014/main" id="{F3AB8F2B-FB32-4A5F-891C-D1EA31BD0C10}"/>
                      </a:ext>
                    </a:extLst>
                  </p:cNvPr>
                  <p:cNvGrpSpPr/>
                  <p:nvPr/>
                </p:nvGrpSpPr>
                <p:grpSpPr>
                  <a:xfrm>
                    <a:off x="3885381" y="3553190"/>
                    <a:ext cx="2295105" cy="197491"/>
                    <a:chOff x="1582673" y="1480828"/>
                    <a:chExt cx="2295105" cy="197491"/>
                  </a:xfrm>
                </p:grpSpPr>
                <p:grpSp>
                  <p:nvGrpSpPr>
                    <p:cNvPr id="2206" name="Group 2205">
                      <a:extLst>
                        <a:ext uri="{FF2B5EF4-FFF2-40B4-BE49-F238E27FC236}">
                          <a16:creationId xmlns:a16="http://schemas.microsoft.com/office/drawing/2014/main" id="{E3827554-54A8-4FCD-BCF6-27F7CD589F4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8267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217" name="Rectangle 2216">
                        <a:extLst>
                          <a:ext uri="{FF2B5EF4-FFF2-40B4-BE49-F238E27FC236}">
                            <a16:creationId xmlns:a16="http://schemas.microsoft.com/office/drawing/2014/main" id="{FCD138B6-3900-47A1-AA27-809DCF94BEA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218" name="Rectangle 2217">
                        <a:extLst>
                          <a:ext uri="{FF2B5EF4-FFF2-40B4-BE49-F238E27FC236}">
                            <a16:creationId xmlns:a16="http://schemas.microsoft.com/office/drawing/2014/main" id="{3AD5A105-744F-4D56-A399-D8266B989B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207" name="Group 2206">
                      <a:extLst>
                        <a:ext uri="{FF2B5EF4-FFF2-40B4-BE49-F238E27FC236}">
                          <a16:creationId xmlns:a16="http://schemas.microsoft.com/office/drawing/2014/main" id="{B7EB7056-EE40-4599-8606-3A5768B2255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9045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215" name="Rectangle 2214">
                        <a:extLst>
                          <a:ext uri="{FF2B5EF4-FFF2-40B4-BE49-F238E27FC236}">
                            <a16:creationId xmlns:a16="http://schemas.microsoft.com/office/drawing/2014/main" id="{587ADC69-1C49-4819-9506-B5B41FA3F8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216" name="Rectangle 2215">
                        <a:extLst>
                          <a:ext uri="{FF2B5EF4-FFF2-40B4-BE49-F238E27FC236}">
                            <a16:creationId xmlns:a16="http://schemas.microsoft.com/office/drawing/2014/main" id="{9CF3567D-CCC3-4F8E-97C4-FE7B6CA50D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208" name="Group 2207">
                      <a:extLst>
                        <a:ext uri="{FF2B5EF4-FFF2-40B4-BE49-F238E27FC236}">
                          <a16:creationId xmlns:a16="http://schemas.microsoft.com/office/drawing/2014/main" id="{72E167B1-DFC7-4876-BF26-9B0CCCD36D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0768" y="1480829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213" name="Rectangle 2212">
                        <a:extLst>
                          <a:ext uri="{FF2B5EF4-FFF2-40B4-BE49-F238E27FC236}">
                            <a16:creationId xmlns:a16="http://schemas.microsoft.com/office/drawing/2014/main" id="{A7F1D957-392E-4721-B584-CF68660DF7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214" name="Rectangle 2213">
                        <a:extLst>
                          <a:ext uri="{FF2B5EF4-FFF2-40B4-BE49-F238E27FC236}">
                            <a16:creationId xmlns:a16="http://schemas.microsoft.com/office/drawing/2014/main" id="{5073E2EE-710F-4B96-8CB8-F862C6E1A5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209" name="Group 2208">
                      <a:extLst>
                        <a:ext uri="{FF2B5EF4-FFF2-40B4-BE49-F238E27FC236}">
                          <a16:creationId xmlns:a16="http://schemas.microsoft.com/office/drawing/2014/main" id="{C8BE24F6-3A97-451C-8EBA-F368322EC0D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21715" y="1480828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211" name="Rectangle 2210">
                        <a:extLst>
                          <a:ext uri="{FF2B5EF4-FFF2-40B4-BE49-F238E27FC236}">
                            <a16:creationId xmlns:a16="http://schemas.microsoft.com/office/drawing/2014/main" id="{41455780-C48C-41B6-BAE5-C593EAE848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212" name="Rectangle 2211">
                        <a:extLst>
                          <a:ext uri="{FF2B5EF4-FFF2-40B4-BE49-F238E27FC236}">
                            <a16:creationId xmlns:a16="http://schemas.microsoft.com/office/drawing/2014/main" id="{8AA0A526-7AC5-47A0-AAFD-1025315A76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2210" name="Rectangle 2209">
                      <a:extLst>
                        <a:ext uri="{FF2B5EF4-FFF2-40B4-BE49-F238E27FC236}">
                          <a16:creationId xmlns:a16="http://schemas.microsoft.com/office/drawing/2014/main" id="{D8D424B1-BDF7-4BDF-8213-5B6C5E8DF2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6961" y="14808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797" name="Group 1796">
                  <a:extLst>
                    <a:ext uri="{FF2B5EF4-FFF2-40B4-BE49-F238E27FC236}">
                      <a16:creationId xmlns:a16="http://schemas.microsoft.com/office/drawing/2014/main" id="{17208705-C712-4FEC-8DEA-DDC16F38F548}"/>
                    </a:ext>
                  </a:extLst>
                </p:cNvPr>
                <p:cNvGrpSpPr/>
                <p:nvPr/>
              </p:nvGrpSpPr>
              <p:grpSpPr>
                <a:xfrm>
                  <a:off x="1586474" y="4410555"/>
                  <a:ext cx="4597813" cy="197493"/>
                  <a:chOff x="1582673" y="3553190"/>
                  <a:chExt cx="4597813" cy="197493"/>
                </a:xfrm>
              </p:grpSpPr>
              <p:grpSp>
                <p:nvGrpSpPr>
                  <p:cNvPr id="2176" name="Group 2175">
                    <a:extLst>
                      <a:ext uri="{FF2B5EF4-FFF2-40B4-BE49-F238E27FC236}">
                        <a16:creationId xmlns:a16="http://schemas.microsoft.com/office/drawing/2014/main" id="{847E75EC-6693-43AD-9213-9155ABA8989E}"/>
                      </a:ext>
                    </a:extLst>
                  </p:cNvPr>
                  <p:cNvGrpSpPr/>
                  <p:nvPr/>
                </p:nvGrpSpPr>
                <p:grpSpPr>
                  <a:xfrm>
                    <a:off x="1582673" y="3553192"/>
                    <a:ext cx="2295105" cy="197491"/>
                    <a:chOff x="1582673" y="1480828"/>
                    <a:chExt cx="2295105" cy="197491"/>
                  </a:xfrm>
                </p:grpSpPr>
                <p:grpSp>
                  <p:nvGrpSpPr>
                    <p:cNvPr id="2191" name="Group 2190">
                      <a:extLst>
                        <a:ext uri="{FF2B5EF4-FFF2-40B4-BE49-F238E27FC236}">
                          <a16:creationId xmlns:a16="http://schemas.microsoft.com/office/drawing/2014/main" id="{D02BFC29-3073-462F-8D16-759D3FF6E9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8267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202" name="Rectangle 2201">
                        <a:extLst>
                          <a:ext uri="{FF2B5EF4-FFF2-40B4-BE49-F238E27FC236}">
                            <a16:creationId xmlns:a16="http://schemas.microsoft.com/office/drawing/2014/main" id="{B6FF676A-0339-4E35-9566-8440E20A37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203" name="Rectangle 2202">
                        <a:extLst>
                          <a:ext uri="{FF2B5EF4-FFF2-40B4-BE49-F238E27FC236}">
                            <a16:creationId xmlns:a16="http://schemas.microsoft.com/office/drawing/2014/main" id="{67DC4C58-46C1-4718-A037-1E6E46B6D1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192" name="Group 2191">
                      <a:extLst>
                        <a:ext uri="{FF2B5EF4-FFF2-40B4-BE49-F238E27FC236}">
                          <a16:creationId xmlns:a16="http://schemas.microsoft.com/office/drawing/2014/main" id="{09BDBE75-57DC-4E5F-ABAF-29DCC121CBB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9045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200" name="Rectangle 2199">
                        <a:extLst>
                          <a:ext uri="{FF2B5EF4-FFF2-40B4-BE49-F238E27FC236}">
                            <a16:creationId xmlns:a16="http://schemas.microsoft.com/office/drawing/2014/main" id="{4FA75CEB-6281-48CD-A7D8-677E2920EB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201" name="Rectangle 2200">
                        <a:extLst>
                          <a:ext uri="{FF2B5EF4-FFF2-40B4-BE49-F238E27FC236}">
                            <a16:creationId xmlns:a16="http://schemas.microsoft.com/office/drawing/2014/main" id="{2AC82A38-F8BF-4CDC-A080-8B3CD5D62B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193" name="Group 2192">
                      <a:extLst>
                        <a:ext uri="{FF2B5EF4-FFF2-40B4-BE49-F238E27FC236}">
                          <a16:creationId xmlns:a16="http://schemas.microsoft.com/office/drawing/2014/main" id="{00270223-242C-46E6-BB03-3F3226BC6F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0768" y="1480829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198" name="Rectangle 2197">
                        <a:extLst>
                          <a:ext uri="{FF2B5EF4-FFF2-40B4-BE49-F238E27FC236}">
                            <a16:creationId xmlns:a16="http://schemas.microsoft.com/office/drawing/2014/main" id="{575C8D03-7734-481D-9CC5-C338C051F6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99" name="Rectangle 2198">
                        <a:extLst>
                          <a:ext uri="{FF2B5EF4-FFF2-40B4-BE49-F238E27FC236}">
                            <a16:creationId xmlns:a16="http://schemas.microsoft.com/office/drawing/2014/main" id="{CA844550-E71D-43F2-9232-FBB7548240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194" name="Group 2193">
                      <a:extLst>
                        <a:ext uri="{FF2B5EF4-FFF2-40B4-BE49-F238E27FC236}">
                          <a16:creationId xmlns:a16="http://schemas.microsoft.com/office/drawing/2014/main" id="{6705674D-C886-434C-A270-9AC0F339523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21715" y="1480828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196" name="Rectangle 2195">
                        <a:extLst>
                          <a:ext uri="{FF2B5EF4-FFF2-40B4-BE49-F238E27FC236}">
                            <a16:creationId xmlns:a16="http://schemas.microsoft.com/office/drawing/2014/main" id="{CD1B3341-1E62-4309-95C9-BAB89E228D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97" name="Rectangle 2196">
                        <a:extLst>
                          <a:ext uri="{FF2B5EF4-FFF2-40B4-BE49-F238E27FC236}">
                            <a16:creationId xmlns:a16="http://schemas.microsoft.com/office/drawing/2014/main" id="{9FBEF5C9-ADB4-4853-B144-05359D7517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2195" name="Rectangle 2194">
                      <a:extLst>
                        <a:ext uri="{FF2B5EF4-FFF2-40B4-BE49-F238E27FC236}">
                          <a16:creationId xmlns:a16="http://schemas.microsoft.com/office/drawing/2014/main" id="{81FEC631-2334-425B-BFEF-704CF49553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6961" y="14808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177" name="Group 2176">
                    <a:extLst>
                      <a:ext uri="{FF2B5EF4-FFF2-40B4-BE49-F238E27FC236}">
                        <a16:creationId xmlns:a16="http://schemas.microsoft.com/office/drawing/2014/main" id="{7A59F5E0-451D-4AE0-9EEE-0A7E1D4961ED}"/>
                      </a:ext>
                    </a:extLst>
                  </p:cNvPr>
                  <p:cNvGrpSpPr/>
                  <p:nvPr/>
                </p:nvGrpSpPr>
                <p:grpSpPr>
                  <a:xfrm>
                    <a:off x="3885381" y="3553190"/>
                    <a:ext cx="2295105" cy="197491"/>
                    <a:chOff x="1582673" y="1480828"/>
                    <a:chExt cx="2295105" cy="197491"/>
                  </a:xfrm>
                </p:grpSpPr>
                <p:grpSp>
                  <p:nvGrpSpPr>
                    <p:cNvPr id="2178" name="Group 2177">
                      <a:extLst>
                        <a:ext uri="{FF2B5EF4-FFF2-40B4-BE49-F238E27FC236}">
                          <a16:creationId xmlns:a16="http://schemas.microsoft.com/office/drawing/2014/main" id="{299E7360-45D4-4511-9830-EFE19275FCC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8267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189" name="Rectangle 2188">
                        <a:extLst>
                          <a:ext uri="{FF2B5EF4-FFF2-40B4-BE49-F238E27FC236}">
                            <a16:creationId xmlns:a16="http://schemas.microsoft.com/office/drawing/2014/main" id="{CBE14071-62B0-4D89-89F4-00384E7F05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90" name="Rectangle 2189">
                        <a:extLst>
                          <a:ext uri="{FF2B5EF4-FFF2-40B4-BE49-F238E27FC236}">
                            <a16:creationId xmlns:a16="http://schemas.microsoft.com/office/drawing/2014/main" id="{2CF88DFA-D555-4A50-BA7D-D3EF02005E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179" name="Group 2178">
                      <a:extLst>
                        <a:ext uri="{FF2B5EF4-FFF2-40B4-BE49-F238E27FC236}">
                          <a16:creationId xmlns:a16="http://schemas.microsoft.com/office/drawing/2014/main" id="{AB2893E7-3A33-454E-AAAD-4E2F9539A36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9045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187" name="Rectangle 2186">
                        <a:extLst>
                          <a:ext uri="{FF2B5EF4-FFF2-40B4-BE49-F238E27FC236}">
                            <a16:creationId xmlns:a16="http://schemas.microsoft.com/office/drawing/2014/main" id="{0E3A1450-5588-4E77-AD24-3FF2BC8F78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88" name="Rectangle 2187">
                        <a:extLst>
                          <a:ext uri="{FF2B5EF4-FFF2-40B4-BE49-F238E27FC236}">
                            <a16:creationId xmlns:a16="http://schemas.microsoft.com/office/drawing/2014/main" id="{7EAB7D8F-B5BA-4276-9803-037D786198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180" name="Group 2179">
                      <a:extLst>
                        <a:ext uri="{FF2B5EF4-FFF2-40B4-BE49-F238E27FC236}">
                          <a16:creationId xmlns:a16="http://schemas.microsoft.com/office/drawing/2014/main" id="{6F9887CE-DED6-4604-B54B-D5E437F86E2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0768" y="1480829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185" name="Rectangle 2184">
                        <a:extLst>
                          <a:ext uri="{FF2B5EF4-FFF2-40B4-BE49-F238E27FC236}">
                            <a16:creationId xmlns:a16="http://schemas.microsoft.com/office/drawing/2014/main" id="{94AF6D5E-A8BE-451B-8478-FC129CE5DC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86" name="Rectangle 2185">
                        <a:extLst>
                          <a:ext uri="{FF2B5EF4-FFF2-40B4-BE49-F238E27FC236}">
                            <a16:creationId xmlns:a16="http://schemas.microsoft.com/office/drawing/2014/main" id="{72E1EB08-3F6F-416E-9C95-4D1621FEB5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181" name="Group 2180">
                      <a:extLst>
                        <a:ext uri="{FF2B5EF4-FFF2-40B4-BE49-F238E27FC236}">
                          <a16:creationId xmlns:a16="http://schemas.microsoft.com/office/drawing/2014/main" id="{ED373D28-4E98-4AF3-97B1-902F0C2DF8F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21715" y="1480828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183" name="Rectangle 2182">
                        <a:extLst>
                          <a:ext uri="{FF2B5EF4-FFF2-40B4-BE49-F238E27FC236}">
                            <a16:creationId xmlns:a16="http://schemas.microsoft.com/office/drawing/2014/main" id="{A6FB042A-4694-40E7-847B-5E0F40FE52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84" name="Rectangle 2183">
                        <a:extLst>
                          <a:ext uri="{FF2B5EF4-FFF2-40B4-BE49-F238E27FC236}">
                            <a16:creationId xmlns:a16="http://schemas.microsoft.com/office/drawing/2014/main" id="{A850C1A2-1E5E-4690-9972-CE968E9C329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2182" name="Rectangle 2181">
                      <a:extLst>
                        <a:ext uri="{FF2B5EF4-FFF2-40B4-BE49-F238E27FC236}">
                          <a16:creationId xmlns:a16="http://schemas.microsoft.com/office/drawing/2014/main" id="{06D56AB9-665C-4071-AA48-8B8B4A2D2A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6961" y="14808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798" name="Group 1797">
                  <a:extLst>
                    <a:ext uri="{FF2B5EF4-FFF2-40B4-BE49-F238E27FC236}">
                      <a16:creationId xmlns:a16="http://schemas.microsoft.com/office/drawing/2014/main" id="{0C2E6FC3-376B-4096-A82E-F77A8DFED5D0}"/>
                    </a:ext>
                  </a:extLst>
                </p:cNvPr>
                <p:cNvGrpSpPr/>
                <p:nvPr/>
              </p:nvGrpSpPr>
              <p:grpSpPr>
                <a:xfrm>
                  <a:off x="1582673" y="4605458"/>
                  <a:ext cx="4597813" cy="197493"/>
                  <a:chOff x="1582673" y="3553190"/>
                  <a:chExt cx="4597813" cy="197493"/>
                </a:xfrm>
              </p:grpSpPr>
              <p:grpSp>
                <p:nvGrpSpPr>
                  <p:cNvPr id="2148" name="Group 2147">
                    <a:extLst>
                      <a:ext uri="{FF2B5EF4-FFF2-40B4-BE49-F238E27FC236}">
                        <a16:creationId xmlns:a16="http://schemas.microsoft.com/office/drawing/2014/main" id="{07388290-9752-458E-A398-BDD4061FD7C5}"/>
                      </a:ext>
                    </a:extLst>
                  </p:cNvPr>
                  <p:cNvGrpSpPr/>
                  <p:nvPr/>
                </p:nvGrpSpPr>
                <p:grpSpPr>
                  <a:xfrm>
                    <a:off x="1582673" y="3553192"/>
                    <a:ext cx="2295105" cy="197491"/>
                    <a:chOff x="1582673" y="1480828"/>
                    <a:chExt cx="2295105" cy="197491"/>
                  </a:xfrm>
                </p:grpSpPr>
                <p:grpSp>
                  <p:nvGrpSpPr>
                    <p:cNvPr id="2163" name="Group 2162">
                      <a:extLst>
                        <a:ext uri="{FF2B5EF4-FFF2-40B4-BE49-F238E27FC236}">
                          <a16:creationId xmlns:a16="http://schemas.microsoft.com/office/drawing/2014/main" id="{82605ECE-E1DA-4FC7-9E40-4D53058C6D4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8267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174" name="Rectangle 2173">
                        <a:extLst>
                          <a:ext uri="{FF2B5EF4-FFF2-40B4-BE49-F238E27FC236}">
                            <a16:creationId xmlns:a16="http://schemas.microsoft.com/office/drawing/2014/main" id="{BBB37431-6AC2-4A0C-98ED-369F2E1C14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75" name="Rectangle 2174">
                        <a:extLst>
                          <a:ext uri="{FF2B5EF4-FFF2-40B4-BE49-F238E27FC236}">
                            <a16:creationId xmlns:a16="http://schemas.microsoft.com/office/drawing/2014/main" id="{4FA377DD-6DAA-427C-8BD5-F4766C0230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164" name="Group 2163">
                      <a:extLst>
                        <a:ext uri="{FF2B5EF4-FFF2-40B4-BE49-F238E27FC236}">
                          <a16:creationId xmlns:a16="http://schemas.microsoft.com/office/drawing/2014/main" id="{100CF2BF-C9BC-4F9C-AA36-33EC119386D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9045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172" name="Rectangle 2171">
                        <a:extLst>
                          <a:ext uri="{FF2B5EF4-FFF2-40B4-BE49-F238E27FC236}">
                            <a16:creationId xmlns:a16="http://schemas.microsoft.com/office/drawing/2014/main" id="{C7AEE431-D5B0-4395-968A-5997DB16AF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73" name="Rectangle 2172">
                        <a:extLst>
                          <a:ext uri="{FF2B5EF4-FFF2-40B4-BE49-F238E27FC236}">
                            <a16:creationId xmlns:a16="http://schemas.microsoft.com/office/drawing/2014/main" id="{55637E01-1761-41AC-9CCE-635FCFB272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165" name="Group 2164">
                      <a:extLst>
                        <a:ext uri="{FF2B5EF4-FFF2-40B4-BE49-F238E27FC236}">
                          <a16:creationId xmlns:a16="http://schemas.microsoft.com/office/drawing/2014/main" id="{7A41E7E1-8886-453D-9B5B-BE28626D6B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0768" y="1480829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170" name="Rectangle 2169">
                        <a:extLst>
                          <a:ext uri="{FF2B5EF4-FFF2-40B4-BE49-F238E27FC236}">
                            <a16:creationId xmlns:a16="http://schemas.microsoft.com/office/drawing/2014/main" id="{95E3B76A-3A30-487D-ADCB-C475AA6806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71" name="Rectangle 2170">
                        <a:extLst>
                          <a:ext uri="{FF2B5EF4-FFF2-40B4-BE49-F238E27FC236}">
                            <a16:creationId xmlns:a16="http://schemas.microsoft.com/office/drawing/2014/main" id="{E4E29F7F-F77A-4AE2-B9BC-7A27DA28318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166" name="Group 2165">
                      <a:extLst>
                        <a:ext uri="{FF2B5EF4-FFF2-40B4-BE49-F238E27FC236}">
                          <a16:creationId xmlns:a16="http://schemas.microsoft.com/office/drawing/2014/main" id="{77B8D0B6-145C-4798-BAFA-4686130897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21715" y="1480828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168" name="Rectangle 2167">
                        <a:extLst>
                          <a:ext uri="{FF2B5EF4-FFF2-40B4-BE49-F238E27FC236}">
                            <a16:creationId xmlns:a16="http://schemas.microsoft.com/office/drawing/2014/main" id="{149F5A35-58AA-44C7-9F07-4AC77590349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69" name="Rectangle 2168">
                        <a:extLst>
                          <a:ext uri="{FF2B5EF4-FFF2-40B4-BE49-F238E27FC236}">
                            <a16:creationId xmlns:a16="http://schemas.microsoft.com/office/drawing/2014/main" id="{EABB00F8-53C8-48EF-A7DC-BA174EFBB9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2167" name="Rectangle 2166">
                      <a:extLst>
                        <a:ext uri="{FF2B5EF4-FFF2-40B4-BE49-F238E27FC236}">
                          <a16:creationId xmlns:a16="http://schemas.microsoft.com/office/drawing/2014/main" id="{644039D0-6B9F-470E-B8B4-0B2EE22CA6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6961" y="14808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149" name="Group 2148">
                    <a:extLst>
                      <a:ext uri="{FF2B5EF4-FFF2-40B4-BE49-F238E27FC236}">
                        <a16:creationId xmlns:a16="http://schemas.microsoft.com/office/drawing/2014/main" id="{0A609524-ACC8-4BE2-A1CE-E8877D203144}"/>
                      </a:ext>
                    </a:extLst>
                  </p:cNvPr>
                  <p:cNvGrpSpPr/>
                  <p:nvPr/>
                </p:nvGrpSpPr>
                <p:grpSpPr>
                  <a:xfrm>
                    <a:off x="3885381" y="3553190"/>
                    <a:ext cx="2295105" cy="197491"/>
                    <a:chOff x="1582673" y="1480828"/>
                    <a:chExt cx="2295105" cy="197491"/>
                  </a:xfrm>
                </p:grpSpPr>
                <p:grpSp>
                  <p:nvGrpSpPr>
                    <p:cNvPr id="2150" name="Group 2149">
                      <a:extLst>
                        <a:ext uri="{FF2B5EF4-FFF2-40B4-BE49-F238E27FC236}">
                          <a16:creationId xmlns:a16="http://schemas.microsoft.com/office/drawing/2014/main" id="{6D47B684-AECA-4ECF-A077-A1EB6407F39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8267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161" name="Rectangle 2160">
                        <a:extLst>
                          <a:ext uri="{FF2B5EF4-FFF2-40B4-BE49-F238E27FC236}">
                            <a16:creationId xmlns:a16="http://schemas.microsoft.com/office/drawing/2014/main" id="{672F8C1D-33CF-4892-B722-B6AD7E3D2DC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62" name="Rectangle 2161">
                        <a:extLst>
                          <a:ext uri="{FF2B5EF4-FFF2-40B4-BE49-F238E27FC236}">
                            <a16:creationId xmlns:a16="http://schemas.microsoft.com/office/drawing/2014/main" id="{B6453EB2-565E-40B0-BB5B-9967AD8A69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151" name="Group 2150">
                      <a:extLst>
                        <a:ext uri="{FF2B5EF4-FFF2-40B4-BE49-F238E27FC236}">
                          <a16:creationId xmlns:a16="http://schemas.microsoft.com/office/drawing/2014/main" id="{445473D4-3AD2-4BBB-B9A4-B055ACB9ECA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9045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159" name="Rectangle 2158">
                        <a:extLst>
                          <a:ext uri="{FF2B5EF4-FFF2-40B4-BE49-F238E27FC236}">
                            <a16:creationId xmlns:a16="http://schemas.microsoft.com/office/drawing/2014/main" id="{E7EB5BE2-A30B-455C-BB63-3F8D50FD7D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60" name="Rectangle 2159">
                        <a:extLst>
                          <a:ext uri="{FF2B5EF4-FFF2-40B4-BE49-F238E27FC236}">
                            <a16:creationId xmlns:a16="http://schemas.microsoft.com/office/drawing/2014/main" id="{79B05253-92ED-4BDC-A969-8204014A60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152" name="Group 2151">
                      <a:extLst>
                        <a:ext uri="{FF2B5EF4-FFF2-40B4-BE49-F238E27FC236}">
                          <a16:creationId xmlns:a16="http://schemas.microsoft.com/office/drawing/2014/main" id="{D73A78A2-7DC5-4294-8B0A-65DB918066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0768" y="1480829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157" name="Rectangle 2156">
                        <a:extLst>
                          <a:ext uri="{FF2B5EF4-FFF2-40B4-BE49-F238E27FC236}">
                            <a16:creationId xmlns:a16="http://schemas.microsoft.com/office/drawing/2014/main" id="{9082128C-436E-49A5-AEE2-7DA90C1ACD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58" name="Rectangle 2157">
                        <a:extLst>
                          <a:ext uri="{FF2B5EF4-FFF2-40B4-BE49-F238E27FC236}">
                            <a16:creationId xmlns:a16="http://schemas.microsoft.com/office/drawing/2014/main" id="{AA3EB153-8D1D-4CFE-850F-D587241AE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153" name="Group 2152">
                      <a:extLst>
                        <a:ext uri="{FF2B5EF4-FFF2-40B4-BE49-F238E27FC236}">
                          <a16:creationId xmlns:a16="http://schemas.microsoft.com/office/drawing/2014/main" id="{ADD63541-B2BC-4B99-B080-6763D725A4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21715" y="1480828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155" name="Rectangle 2154">
                        <a:extLst>
                          <a:ext uri="{FF2B5EF4-FFF2-40B4-BE49-F238E27FC236}">
                            <a16:creationId xmlns:a16="http://schemas.microsoft.com/office/drawing/2014/main" id="{315C18E0-4BD1-4C53-AD43-8C1EF2E140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56" name="Rectangle 2155">
                        <a:extLst>
                          <a:ext uri="{FF2B5EF4-FFF2-40B4-BE49-F238E27FC236}">
                            <a16:creationId xmlns:a16="http://schemas.microsoft.com/office/drawing/2014/main" id="{AB52CA30-E34C-4832-BED2-A77304C1DF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2154" name="Rectangle 2153">
                      <a:extLst>
                        <a:ext uri="{FF2B5EF4-FFF2-40B4-BE49-F238E27FC236}">
                          <a16:creationId xmlns:a16="http://schemas.microsoft.com/office/drawing/2014/main" id="{520E58A5-608B-4B9B-8C57-E799AC15AE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6961" y="14808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799" name="Group 1798">
                  <a:extLst>
                    <a:ext uri="{FF2B5EF4-FFF2-40B4-BE49-F238E27FC236}">
                      <a16:creationId xmlns:a16="http://schemas.microsoft.com/office/drawing/2014/main" id="{1A7DC235-8246-426F-93A6-D92939E41D0F}"/>
                    </a:ext>
                  </a:extLst>
                </p:cNvPr>
                <p:cNvGrpSpPr/>
                <p:nvPr/>
              </p:nvGrpSpPr>
              <p:grpSpPr>
                <a:xfrm>
                  <a:off x="1582673" y="4815932"/>
                  <a:ext cx="4597813" cy="197493"/>
                  <a:chOff x="1582673" y="3553190"/>
                  <a:chExt cx="4597813" cy="197493"/>
                </a:xfrm>
              </p:grpSpPr>
              <p:grpSp>
                <p:nvGrpSpPr>
                  <p:cNvPr id="2120" name="Group 2119">
                    <a:extLst>
                      <a:ext uri="{FF2B5EF4-FFF2-40B4-BE49-F238E27FC236}">
                        <a16:creationId xmlns:a16="http://schemas.microsoft.com/office/drawing/2014/main" id="{38815C56-751E-4C45-87C8-F5DAB01C2A64}"/>
                      </a:ext>
                    </a:extLst>
                  </p:cNvPr>
                  <p:cNvGrpSpPr/>
                  <p:nvPr/>
                </p:nvGrpSpPr>
                <p:grpSpPr>
                  <a:xfrm>
                    <a:off x="1582673" y="3553192"/>
                    <a:ext cx="2295105" cy="197491"/>
                    <a:chOff x="1582673" y="1480828"/>
                    <a:chExt cx="2295105" cy="197491"/>
                  </a:xfrm>
                </p:grpSpPr>
                <p:grpSp>
                  <p:nvGrpSpPr>
                    <p:cNvPr id="2135" name="Group 2134">
                      <a:extLst>
                        <a:ext uri="{FF2B5EF4-FFF2-40B4-BE49-F238E27FC236}">
                          <a16:creationId xmlns:a16="http://schemas.microsoft.com/office/drawing/2014/main" id="{76158177-8C23-47DC-926E-8C3B0395215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8267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146" name="Rectangle 2145">
                        <a:extLst>
                          <a:ext uri="{FF2B5EF4-FFF2-40B4-BE49-F238E27FC236}">
                            <a16:creationId xmlns:a16="http://schemas.microsoft.com/office/drawing/2014/main" id="{14BE678A-C3A1-4D77-9A97-6392B463800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47" name="Rectangle 2146">
                        <a:extLst>
                          <a:ext uri="{FF2B5EF4-FFF2-40B4-BE49-F238E27FC236}">
                            <a16:creationId xmlns:a16="http://schemas.microsoft.com/office/drawing/2014/main" id="{DF937A74-1D75-49AF-A944-0C4093A133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136" name="Group 2135">
                      <a:extLst>
                        <a:ext uri="{FF2B5EF4-FFF2-40B4-BE49-F238E27FC236}">
                          <a16:creationId xmlns:a16="http://schemas.microsoft.com/office/drawing/2014/main" id="{7C1191AC-CA43-470A-89B5-C768B56505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9045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144" name="Rectangle 2143">
                        <a:extLst>
                          <a:ext uri="{FF2B5EF4-FFF2-40B4-BE49-F238E27FC236}">
                            <a16:creationId xmlns:a16="http://schemas.microsoft.com/office/drawing/2014/main" id="{A14EA53A-54A4-4307-B6FF-F85FF84DF8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45" name="Rectangle 2144">
                        <a:extLst>
                          <a:ext uri="{FF2B5EF4-FFF2-40B4-BE49-F238E27FC236}">
                            <a16:creationId xmlns:a16="http://schemas.microsoft.com/office/drawing/2014/main" id="{6B237491-AABA-4ED1-B144-D13D07C435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137" name="Group 2136">
                      <a:extLst>
                        <a:ext uri="{FF2B5EF4-FFF2-40B4-BE49-F238E27FC236}">
                          <a16:creationId xmlns:a16="http://schemas.microsoft.com/office/drawing/2014/main" id="{FF01235D-29E7-47B9-BADE-8CF972A8BE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0768" y="1480829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142" name="Rectangle 2141">
                        <a:extLst>
                          <a:ext uri="{FF2B5EF4-FFF2-40B4-BE49-F238E27FC236}">
                            <a16:creationId xmlns:a16="http://schemas.microsoft.com/office/drawing/2014/main" id="{93792D81-81B3-4D0B-A31D-0937E6A245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43" name="Rectangle 2142">
                        <a:extLst>
                          <a:ext uri="{FF2B5EF4-FFF2-40B4-BE49-F238E27FC236}">
                            <a16:creationId xmlns:a16="http://schemas.microsoft.com/office/drawing/2014/main" id="{14370D56-A3C7-40C4-9D08-C4BDC9A55A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138" name="Group 2137">
                      <a:extLst>
                        <a:ext uri="{FF2B5EF4-FFF2-40B4-BE49-F238E27FC236}">
                          <a16:creationId xmlns:a16="http://schemas.microsoft.com/office/drawing/2014/main" id="{EA0BF2BE-CCD4-4DE7-B37E-FA5067CA605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21715" y="1480828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140" name="Rectangle 2139">
                        <a:extLst>
                          <a:ext uri="{FF2B5EF4-FFF2-40B4-BE49-F238E27FC236}">
                            <a16:creationId xmlns:a16="http://schemas.microsoft.com/office/drawing/2014/main" id="{2CD623D8-AEE7-4224-9D93-ED3513F1E3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41" name="Rectangle 2140">
                        <a:extLst>
                          <a:ext uri="{FF2B5EF4-FFF2-40B4-BE49-F238E27FC236}">
                            <a16:creationId xmlns:a16="http://schemas.microsoft.com/office/drawing/2014/main" id="{14452AAC-5699-4B4F-8649-854C643322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2139" name="Rectangle 2138">
                      <a:extLst>
                        <a:ext uri="{FF2B5EF4-FFF2-40B4-BE49-F238E27FC236}">
                          <a16:creationId xmlns:a16="http://schemas.microsoft.com/office/drawing/2014/main" id="{42C81AE3-63C0-4F2F-86DA-4E90ECC5A6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6961" y="14808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121" name="Group 2120">
                    <a:extLst>
                      <a:ext uri="{FF2B5EF4-FFF2-40B4-BE49-F238E27FC236}">
                        <a16:creationId xmlns:a16="http://schemas.microsoft.com/office/drawing/2014/main" id="{E5E5D256-B4A1-40E3-A317-8BC3F0B28CE7}"/>
                      </a:ext>
                    </a:extLst>
                  </p:cNvPr>
                  <p:cNvGrpSpPr/>
                  <p:nvPr/>
                </p:nvGrpSpPr>
                <p:grpSpPr>
                  <a:xfrm>
                    <a:off x="3885381" y="3553190"/>
                    <a:ext cx="2295105" cy="197491"/>
                    <a:chOff x="1582673" y="1480828"/>
                    <a:chExt cx="2295105" cy="197491"/>
                  </a:xfrm>
                </p:grpSpPr>
                <p:grpSp>
                  <p:nvGrpSpPr>
                    <p:cNvPr id="2122" name="Group 2121">
                      <a:extLst>
                        <a:ext uri="{FF2B5EF4-FFF2-40B4-BE49-F238E27FC236}">
                          <a16:creationId xmlns:a16="http://schemas.microsoft.com/office/drawing/2014/main" id="{FDF04851-FAD3-4105-AA53-0824687E5E2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8267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133" name="Rectangle 2132">
                        <a:extLst>
                          <a:ext uri="{FF2B5EF4-FFF2-40B4-BE49-F238E27FC236}">
                            <a16:creationId xmlns:a16="http://schemas.microsoft.com/office/drawing/2014/main" id="{A3466733-7B86-4A90-B9B4-A1A21EED9C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34" name="Rectangle 2133">
                        <a:extLst>
                          <a:ext uri="{FF2B5EF4-FFF2-40B4-BE49-F238E27FC236}">
                            <a16:creationId xmlns:a16="http://schemas.microsoft.com/office/drawing/2014/main" id="{F83A3844-96D3-4CB3-BF4F-5396A2D939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123" name="Group 2122">
                      <a:extLst>
                        <a:ext uri="{FF2B5EF4-FFF2-40B4-BE49-F238E27FC236}">
                          <a16:creationId xmlns:a16="http://schemas.microsoft.com/office/drawing/2014/main" id="{0AA7679C-703F-43B7-B14D-E13B67EBD83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9045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131" name="Rectangle 2130">
                        <a:extLst>
                          <a:ext uri="{FF2B5EF4-FFF2-40B4-BE49-F238E27FC236}">
                            <a16:creationId xmlns:a16="http://schemas.microsoft.com/office/drawing/2014/main" id="{E41DE017-11B3-4FCF-82F3-42D731F6EC9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32" name="Rectangle 2131">
                        <a:extLst>
                          <a:ext uri="{FF2B5EF4-FFF2-40B4-BE49-F238E27FC236}">
                            <a16:creationId xmlns:a16="http://schemas.microsoft.com/office/drawing/2014/main" id="{4AFA1B4D-7E58-4A58-A0BF-FC3FFB46AB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124" name="Group 2123">
                      <a:extLst>
                        <a:ext uri="{FF2B5EF4-FFF2-40B4-BE49-F238E27FC236}">
                          <a16:creationId xmlns:a16="http://schemas.microsoft.com/office/drawing/2014/main" id="{FE6D0204-6169-4940-A237-B2C51C5F270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0768" y="1480829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129" name="Rectangle 2128">
                        <a:extLst>
                          <a:ext uri="{FF2B5EF4-FFF2-40B4-BE49-F238E27FC236}">
                            <a16:creationId xmlns:a16="http://schemas.microsoft.com/office/drawing/2014/main" id="{83BCAC58-B2B9-4949-9F71-9205CCD7E6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30" name="Rectangle 2129">
                        <a:extLst>
                          <a:ext uri="{FF2B5EF4-FFF2-40B4-BE49-F238E27FC236}">
                            <a16:creationId xmlns:a16="http://schemas.microsoft.com/office/drawing/2014/main" id="{C7928DE3-84A1-46B1-8832-EFC44BC20F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125" name="Group 2124">
                      <a:extLst>
                        <a:ext uri="{FF2B5EF4-FFF2-40B4-BE49-F238E27FC236}">
                          <a16:creationId xmlns:a16="http://schemas.microsoft.com/office/drawing/2014/main" id="{46425E20-8A9A-439D-8EF3-3277A0A23AA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21715" y="1480828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127" name="Rectangle 2126">
                        <a:extLst>
                          <a:ext uri="{FF2B5EF4-FFF2-40B4-BE49-F238E27FC236}">
                            <a16:creationId xmlns:a16="http://schemas.microsoft.com/office/drawing/2014/main" id="{936B479B-4E78-4D04-AF26-141B0F7F4E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28" name="Rectangle 2127">
                        <a:extLst>
                          <a:ext uri="{FF2B5EF4-FFF2-40B4-BE49-F238E27FC236}">
                            <a16:creationId xmlns:a16="http://schemas.microsoft.com/office/drawing/2014/main" id="{2DC103AF-93EB-40E1-95DB-7BA60B396C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2126" name="Rectangle 2125">
                      <a:extLst>
                        <a:ext uri="{FF2B5EF4-FFF2-40B4-BE49-F238E27FC236}">
                          <a16:creationId xmlns:a16="http://schemas.microsoft.com/office/drawing/2014/main" id="{B91564B9-BE12-4885-836A-0C736FFCA0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6961" y="14808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800" name="Group 1799">
                  <a:extLst>
                    <a:ext uri="{FF2B5EF4-FFF2-40B4-BE49-F238E27FC236}">
                      <a16:creationId xmlns:a16="http://schemas.microsoft.com/office/drawing/2014/main" id="{C3D20279-1B90-4F91-8CBE-9CF60EA6D892}"/>
                    </a:ext>
                  </a:extLst>
                </p:cNvPr>
                <p:cNvGrpSpPr/>
                <p:nvPr/>
              </p:nvGrpSpPr>
              <p:grpSpPr>
                <a:xfrm>
                  <a:off x="1586474" y="6251919"/>
                  <a:ext cx="4597813" cy="197493"/>
                  <a:chOff x="1582673" y="3553190"/>
                  <a:chExt cx="4597813" cy="197493"/>
                </a:xfrm>
              </p:grpSpPr>
              <p:grpSp>
                <p:nvGrpSpPr>
                  <p:cNvPr id="2092" name="Group 2091">
                    <a:extLst>
                      <a:ext uri="{FF2B5EF4-FFF2-40B4-BE49-F238E27FC236}">
                        <a16:creationId xmlns:a16="http://schemas.microsoft.com/office/drawing/2014/main" id="{2FD8BB1F-FE57-4C29-8B9E-EAE4C282BC93}"/>
                      </a:ext>
                    </a:extLst>
                  </p:cNvPr>
                  <p:cNvGrpSpPr/>
                  <p:nvPr/>
                </p:nvGrpSpPr>
                <p:grpSpPr>
                  <a:xfrm>
                    <a:off x="1582673" y="3553192"/>
                    <a:ext cx="2295105" cy="197491"/>
                    <a:chOff x="1582673" y="1480828"/>
                    <a:chExt cx="2295105" cy="197491"/>
                  </a:xfrm>
                </p:grpSpPr>
                <p:grpSp>
                  <p:nvGrpSpPr>
                    <p:cNvPr id="2107" name="Group 2106">
                      <a:extLst>
                        <a:ext uri="{FF2B5EF4-FFF2-40B4-BE49-F238E27FC236}">
                          <a16:creationId xmlns:a16="http://schemas.microsoft.com/office/drawing/2014/main" id="{92F0D625-D545-410E-8BC3-80086E8815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8267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118" name="Rectangle 2117">
                        <a:extLst>
                          <a:ext uri="{FF2B5EF4-FFF2-40B4-BE49-F238E27FC236}">
                            <a16:creationId xmlns:a16="http://schemas.microsoft.com/office/drawing/2014/main" id="{56B76267-9883-4D96-87AC-0C6445A99A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19" name="Rectangle 2118">
                        <a:extLst>
                          <a:ext uri="{FF2B5EF4-FFF2-40B4-BE49-F238E27FC236}">
                            <a16:creationId xmlns:a16="http://schemas.microsoft.com/office/drawing/2014/main" id="{4BB620FD-80F3-4A45-B129-978601919A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108" name="Group 2107">
                      <a:extLst>
                        <a:ext uri="{FF2B5EF4-FFF2-40B4-BE49-F238E27FC236}">
                          <a16:creationId xmlns:a16="http://schemas.microsoft.com/office/drawing/2014/main" id="{6CDA444F-8BBD-43A6-947F-AC13CF093DA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9045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116" name="Rectangle 2115">
                        <a:extLst>
                          <a:ext uri="{FF2B5EF4-FFF2-40B4-BE49-F238E27FC236}">
                            <a16:creationId xmlns:a16="http://schemas.microsoft.com/office/drawing/2014/main" id="{1B2EB974-9557-4DB4-A878-79754953A4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17" name="Rectangle 2116">
                        <a:extLst>
                          <a:ext uri="{FF2B5EF4-FFF2-40B4-BE49-F238E27FC236}">
                            <a16:creationId xmlns:a16="http://schemas.microsoft.com/office/drawing/2014/main" id="{FCAD0606-B97D-4848-ACBE-23896A23E7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109" name="Group 2108">
                      <a:extLst>
                        <a:ext uri="{FF2B5EF4-FFF2-40B4-BE49-F238E27FC236}">
                          <a16:creationId xmlns:a16="http://schemas.microsoft.com/office/drawing/2014/main" id="{1206E961-60FB-4492-9637-67191746BB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0768" y="1480829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114" name="Rectangle 2113">
                        <a:extLst>
                          <a:ext uri="{FF2B5EF4-FFF2-40B4-BE49-F238E27FC236}">
                            <a16:creationId xmlns:a16="http://schemas.microsoft.com/office/drawing/2014/main" id="{72BE08B3-B2F4-4781-BC4E-57D6C67822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15" name="Rectangle 2114">
                        <a:extLst>
                          <a:ext uri="{FF2B5EF4-FFF2-40B4-BE49-F238E27FC236}">
                            <a16:creationId xmlns:a16="http://schemas.microsoft.com/office/drawing/2014/main" id="{BF4C82E2-856A-4EAC-B6C7-DEF33FA1AC4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110" name="Group 2109">
                      <a:extLst>
                        <a:ext uri="{FF2B5EF4-FFF2-40B4-BE49-F238E27FC236}">
                          <a16:creationId xmlns:a16="http://schemas.microsoft.com/office/drawing/2014/main" id="{36E7CE0A-6644-4FBE-80BD-5DECF93D33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21715" y="1480828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112" name="Rectangle 2111">
                        <a:extLst>
                          <a:ext uri="{FF2B5EF4-FFF2-40B4-BE49-F238E27FC236}">
                            <a16:creationId xmlns:a16="http://schemas.microsoft.com/office/drawing/2014/main" id="{F6303721-C6E3-489E-85A2-980512C1B83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13" name="Rectangle 2112">
                        <a:extLst>
                          <a:ext uri="{FF2B5EF4-FFF2-40B4-BE49-F238E27FC236}">
                            <a16:creationId xmlns:a16="http://schemas.microsoft.com/office/drawing/2014/main" id="{F0923080-A392-47E6-8C59-738C694CB1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2111" name="Rectangle 2110">
                      <a:extLst>
                        <a:ext uri="{FF2B5EF4-FFF2-40B4-BE49-F238E27FC236}">
                          <a16:creationId xmlns:a16="http://schemas.microsoft.com/office/drawing/2014/main" id="{8A8D874C-99AA-4F9D-BD3A-EC01FDAD9E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6961" y="14808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093" name="Group 2092">
                    <a:extLst>
                      <a:ext uri="{FF2B5EF4-FFF2-40B4-BE49-F238E27FC236}">
                        <a16:creationId xmlns:a16="http://schemas.microsoft.com/office/drawing/2014/main" id="{D90DEA5E-ABDF-48D5-BFDE-5E2B6E7EA1E7}"/>
                      </a:ext>
                    </a:extLst>
                  </p:cNvPr>
                  <p:cNvGrpSpPr/>
                  <p:nvPr/>
                </p:nvGrpSpPr>
                <p:grpSpPr>
                  <a:xfrm>
                    <a:off x="3885381" y="3553190"/>
                    <a:ext cx="2295105" cy="197491"/>
                    <a:chOff x="1582673" y="1480828"/>
                    <a:chExt cx="2295105" cy="197491"/>
                  </a:xfrm>
                </p:grpSpPr>
                <p:grpSp>
                  <p:nvGrpSpPr>
                    <p:cNvPr id="2094" name="Group 2093">
                      <a:extLst>
                        <a:ext uri="{FF2B5EF4-FFF2-40B4-BE49-F238E27FC236}">
                          <a16:creationId xmlns:a16="http://schemas.microsoft.com/office/drawing/2014/main" id="{5CBAF256-2C2E-4C31-A7E3-2D57A780E39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8267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105" name="Rectangle 2104">
                        <a:extLst>
                          <a:ext uri="{FF2B5EF4-FFF2-40B4-BE49-F238E27FC236}">
                            <a16:creationId xmlns:a16="http://schemas.microsoft.com/office/drawing/2014/main" id="{23C3AFF9-5D7A-44F7-BF8E-FDC3AFEA51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06" name="Rectangle 2105">
                        <a:extLst>
                          <a:ext uri="{FF2B5EF4-FFF2-40B4-BE49-F238E27FC236}">
                            <a16:creationId xmlns:a16="http://schemas.microsoft.com/office/drawing/2014/main" id="{33947297-40D2-4D9D-8B92-F75E05DB07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095" name="Group 2094">
                      <a:extLst>
                        <a:ext uri="{FF2B5EF4-FFF2-40B4-BE49-F238E27FC236}">
                          <a16:creationId xmlns:a16="http://schemas.microsoft.com/office/drawing/2014/main" id="{13CE4346-3E4B-443D-ABB5-17A8707078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9045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103" name="Rectangle 2102">
                        <a:extLst>
                          <a:ext uri="{FF2B5EF4-FFF2-40B4-BE49-F238E27FC236}">
                            <a16:creationId xmlns:a16="http://schemas.microsoft.com/office/drawing/2014/main" id="{904EED5A-AF4C-4B79-B60A-9EA3911FD4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04" name="Rectangle 2103">
                        <a:extLst>
                          <a:ext uri="{FF2B5EF4-FFF2-40B4-BE49-F238E27FC236}">
                            <a16:creationId xmlns:a16="http://schemas.microsoft.com/office/drawing/2014/main" id="{8879963B-5750-469E-896F-64EA893C39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096" name="Group 2095">
                      <a:extLst>
                        <a:ext uri="{FF2B5EF4-FFF2-40B4-BE49-F238E27FC236}">
                          <a16:creationId xmlns:a16="http://schemas.microsoft.com/office/drawing/2014/main" id="{A806B9C6-9C12-41EB-AACF-C87C2BE8EC6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0768" y="1480829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101" name="Rectangle 2100">
                        <a:extLst>
                          <a:ext uri="{FF2B5EF4-FFF2-40B4-BE49-F238E27FC236}">
                            <a16:creationId xmlns:a16="http://schemas.microsoft.com/office/drawing/2014/main" id="{3F0E56C6-9B31-4161-A922-ED3CE6BE227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02" name="Rectangle 2101">
                        <a:extLst>
                          <a:ext uri="{FF2B5EF4-FFF2-40B4-BE49-F238E27FC236}">
                            <a16:creationId xmlns:a16="http://schemas.microsoft.com/office/drawing/2014/main" id="{CFCA5C3E-2534-4191-99C7-4225257440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097" name="Group 2096">
                      <a:extLst>
                        <a:ext uri="{FF2B5EF4-FFF2-40B4-BE49-F238E27FC236}">
                          <a16:creationId xmlns:a16="http://schemas.microsoft.com/office/drawing/2014/main" id="{C4B25E75-35E8-4C42-BBD8-E79E44534CD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21715" y="1480828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099" name="Rectangle 2098">
                        <a:extLst>
                          <a:ext uri="{FF2B5EF4-FFF2-40B4-BE49-F238E27FC236}">
                            <a16:creationId xmlns:a16="http://schemas.microsoft.com/office/drawing/2014/main" id="{73FEEED2-87AD-47E2-B640-BF2EC6CEED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00" name="Rectangle 2099">
                        <a:extLst>
                          <a:ext uri="{FF2B5EF4-FFF2-40B4-BE49-F238E27FC236}">
                            <a16:creationId xmlns:a16="http://schemas.microsoft.com/office/drawing/2014/main" id="{26F9190E-B244-460E-A3A4-07B7983435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2098" name="Rectangle 2097">
                      <a:extLst>
                        <a:ext uri="{FF2B5EF4-FFF2-40B4-BE49-F238E27FC236}">
                          <a16:creationId xmlns:a16="http://schemas.microsoft.com/office/drawing/2014/main" id="{5EC1416C-0580-41FC-823F-F8A873D440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6961" y="14808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801" name="Group 1800">
                  <a:extLst>
                    <a:ext uri="{FF2B5EF4-FFF2-40B4-BE49-F238E27FC236}">
                      <a16:creationId xmlns:a16="http://schemas.microsoft.com/office/drawing/2014/main" id="{7B38B485-43E3-4CCB-96D4-A5028EA34892}"/>
                    </a:ext>
                  </a:extLst>
                </p:cNvPr>
                <p:cNvGrpSpPr/>
                <p:nvPr/>
              </p:nvGrpSpPr>
              <p:grpSpPr>
                <a:xfrm>
                  <a:off x="1586474" y="5218024"/>
                  <a:ext cx="4597813" cy="197493"/>
                  <a:chOff x="1582673" y="3553190"/>
                  <a:chExt cx="4597813" cy="197493"/>
                </a:xfrm>
              </p:grpSpPr>
              <p:grpSp>
                <p:nvGrpSpPr>
                  <p:cNvPr id="2064" name="Group 2063">
                    <a:extLst>
                      <a:ext uri="{FF2B5EF4-FFF2-40B4-BE49-F238E27FC236}">
                        <a16:creationId xmlns:a16="http://schemas.microsoft.com/office/drawing/2014/main" id="{5647A9FB-35D5-4700-BC19-4D1334BC3A93}"/>
                      </a:ext>
                    </a:extLst>
                  </p:cNvPr>
                  <p:cNvGrpSpPr/>
                  <p:nvPr/>
                </p:nvGrpSpPr>
                <p:grpSpPr>
                  <a:xfrm>
                    <a:off x="1582673" y="3553192"/>
                    <a:ext cx="2295105" cy="197491"/>
                    <a:chOff x="1582673" y="1480828"/>
                    <a:chExt cx="2295105" cy="197491"/>
                  </a:xfrm>
                </p:grpSpPr>
                <p:grpSp>
                  <p:nvGrpSpPr>
                    <p:cNvPr id="2079" name="Group 2078">
                      <a:extLst>
                        <a:ext uri="{FF2B5EF4-FFF2-40B4-BE49-F238E27FC236}">
                          <a16:creationId xmlns:a16="http://schemas.microsoft.com/office/drawing/2014/main" id="{D6EE247B-69A5-4B07-9B23-EE11987A6AC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8267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090" name="Rectangle 2089">
                        <a:extLst>
                          <a:ext uri="{FF2B5EF4-FFF2-40B4-BE49-F238E27FC236}">
                            <a16:creationId xmlns:a16="http://schemas.microsoft.com/office/drawing/2014/main" id="{14B6BA55-12A6-4815-AC91-08E42E97EA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091" name="Rectangle 2090">
                        <a:extLst>
                          <a:ext uri="{FF2B5EF4-FFF2-40B4-BE49-F238E27FC236}">
                            <a16:creationId xmlns:a16="http://schemas.microsoft.com/office/drawing/2014/main" id="{90348477-5428-4367-A268-A0FD3D0D53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080" name="Group 2079">
                      <a:extLst>
                        <a:ext uri="{FF2B5EF4-FFF2-40B4-BE49-F238E27FC236}">
                          <a16:creationId xmlns:a16="http://schemas.microsoft.com/office/drawing/2014/main" id="{C15A3A6F-1964-4C49-BBF5-649B69053B7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9045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088" name="Rectangle 2087">
                        <a:extLst>
                          <a:ext uri="{FF2B5EF4-FFF2-40B4-BE49-F238E27FC236}">
                            <a16:creationId xmlns:a16="http://schemas.microsoft.com/office/drawing/2014/main" id="{371BFFA9-C508-439E-B4BE-7A8882B8BB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089" name="Rectangle 2088">
                        <a:extLst>
                          <a:ext uri="{FF2B5EF4-FFF2-40B4-BE49-F238E27FC236}">
                            <a16:creationId xmlns:a16="http://schemas.microsoft.com/office/drawing/2014/main" id="{F739BD74-34B7-4475-B7F9-12AC075ED8E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081" name="Group 2080">
                      <a:extLst>
                        <a:ext uri="{FF2B5EF4-FFF2-40B4-BE49-F238E27FC236}">
                          <a16:creationId xmlns:a16="http://schemas.microsoft.com/office/drawing/2014/main" id="{E55B3F75-81A3-48AD-8B3C-3A82DD4ECFF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0768" y="1480829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086" name="Rectangle 2085">
                        <a:extLst>
                          <a:ext uri="{FF2B5EF4-FFF2-40B4-BE49-F238E27FC236}">
                            <a16:creationId xmlns:a16="http://schemas.microsoft.com/office/drawing/2014/main" id="{964C2912-601A-46E2-A4A6-7FB2D53943E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087" name="Rectangle 2086">
                        <a:extLst>
                          <a:ext uri="{FF2B5EF4-FFF2-40B4-BE49-F238E27FC236}">
                            <a16:creationId xmlns:a16="http://schemas.microsoft.com/office/drawing/2014/main" id="{768D43A1-FF43-47F3-8390-72ECAD99F2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082" name="Group 2081">
                      <a:extLst>
                        <a:ext uri="{FF2B5EF4-FFF2-40B4-BE49-F238E27FC236}">
                          <a16:creationId xmlns:a16="http://schemas.microsoft.com/office/drawing/2014/main" id="{F26A1FD2-F2F6-4202-85BD-551A530ECCA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21715" y="1480828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084" name="Rectangle 2083">
                        <a:extLst>
                          <a:ext uri="{FF2B5EF4-FFF2-40B4-BE49-F238E27FC236}">
                            <a16:creationId xmlns:a16="http://schemas.microsoft.com/office/drawing/2014/main" id="{FED09091-E35B-4F58-839D-E50F1A341C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085" name="Rectangle 2084">
                        <a:extLst>
                          <a:ext uri="{FF2B5EF4-FFF2-40B4-BE49-F238E27FC236}">
                            <a16:creationId xmlns:a16="http://schemas.microsoft.com/office/drawing/2014/main" id="{E7EB65AE-8240-4339-ADC9-2980C9D25B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2083" name="Rectangle 2082">
                      <a:extLst>
                        <a:ext uri="{FF2B5EF4-FFF2-40B4-BE49-F238E27FC236}">
                          <a16:creationId xmlns:a16="http://schemas.microsoft.com/office/drawing/2014/main" id="{07D8BE40-FD58-4EB1-9481-8777991DC8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6961" y="14808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065" name="Group 2064">
                    <a:extLst>
                      <a:ext uri="{FF2B5EF4-FFF2-40B4-BE49-F238E27FC236}">
                        <a16:creationId xmlns:a16="http://schemas.microsoft.com/office/drawing/2014/main" id="{85A442DD-1B2B-45D7-9E9F-0ED55F871C7F}"/>
                      </a:ext>
                    </a:extLst>
                  </p:cNvPr>
                  <p:cNvGrpSpPr/>
                  <p:nvPr/>
                </p:nvGrpSpPr>
                <p:grpSpPr>
                  <a:xfrm>
                    <a:off x="3885381" y="3553190"/>
                    <a:ext cx="2295105" cy="197491"/>
                    <a:chOff x="1582673" y="1480828"/>
                    <a:chExt cx="2295105" cy="197491"/>
                  </a:xfrm>
                </p:grpSpPr>
                <p:grpSp>
                  <p:nvGrpSpPr>
                    <p:cNvPr id="2066" name="Group 2065">
                      <a:extLst>
                        <a:ext uri="{FF2B5EF4-FFF2-40B4-BE49-F238E27FC236}">
                          <a16:creationId xmlns:a16="http://schemas.microsoft.com/office/drawing/2014/main" id="{E4124405-075D-4794-BAEF-88DB4CECC7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8267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077" name="Rectangle 2076">
                        <a:extLst>
                          <a:ext uri="{FF2B5EF4-FFF2-40B4-BE49-F238E27FC236}">
                            <a16:creationId xmlns:a16="http://schemas.microsoft.com/office/drawing/2014/main" id="{7EFF504F-D121-4824-8BB4-49A3DB1982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078" name="Rectangle 2077">
                        <a:extLst>
                          <a:ext uri="{FF2B5EF4-FFF2-40B4-BE49-F238E27FC236}">
                            <a16:creationId xmlns:a16="http://schemas.microsoft.com/office/drawing/2014/main" id="{C382A786-0A43-4909-9396-E8C586AD69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067" name="Group 2066">
                      <a:extLst>
                        <a:ext uri="{FF2B5EF4-FFF2-40B4-BE49-F238E27FC236}">
                          <a16:creationId xmlns:a16="http://schemas.microsoft.com/office/drawing/2014/main" id="{D326ECD0-0E68-45C7-BF47-239B9D00A10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9045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075" name="Rectangle 2074">
                        <a:extLst>
                          <a:ext uri="{FF2B5EF4-FFF2-40B4-BE49-F238E27FC236}">
                            <a16:creationId xmlns:a16="http://schemas.microsoft.com/office/drawing/2014/main" id="{01922E9B-7371-49D7-BC10-37C9F0AE11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076" name="Rectangle 2075">
                        <a:extLst>
                          <a:ext uri="{FF2B5EF4-FFF2-40B4-BE49-F238E27FC236}">
                            <a16:creationId xmlns:a16="http://schemas.microsoft.com/office/drawing/2014/main" id="{A41A0AD7-50C8-4AC6-ABF1-B4440134187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068" name="Group 2067">
                      <a:extLst>
                        <a:ext uri="{FF2B5EF4-FFF2-40B4-BE49-F238E27FC236}">
                          <a16:creationId xmlns:a16="http://schemas.microsoft.com/office/drawing/2014/main" id="{8CD3776A-9E86-4B2E-9893-C5E1CA6DF0C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0768" y="1480829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073" name="Rectangle 2072">
                        <a:extLst>
                          <a:ext uri="{FF2B5EF4-FFF2-40B4-BE49-F238E27FC236}">
                            <a16:creationId xmlns:a16="http://schemas.microsoft.com/office/drawing/2014/main" id="{D598A3B2-D234-48DD-8217-5190B25A38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074" name="Rectangle 2073">
                        <a:extLst>
                          <a:ext uri="{FF2B5EF4-FFF2-40B4-BE49-F238E27FC236}">
                            <a16:creationId xmlns:a16="http://schemas.microsoft.com/office/drawing/2014/main" id="{4D853729-16A8-45F1-A14B-92C4D5A992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069" name="Group 2068">
                      <a:extLst>
                        <a:ext uri="{FF2B5EF4-FFF2-40B4-BE49-F238E27FC236}">
                          <a16:creationId xmlns:a16="http://schemas.microsoft.com/office/drawing/2014/main" id="{2E50BFC9-FF20-420B-BA02-9E6118EC8A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21715" y="1480828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071" name="Rectangle 2070">
                        <a:extLst>
                          <a:ext uri="{FF2B5EF4-FFF2-40B4-BE49-F238E27FC236}">
                            <a16:creationId xmlns:a16="http://schemas.microsoft.com/office/drawing/2014/main" id="{F7BB2B07-ABDF-4057-A58C-B37778E9D2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072" name="Rectangle 2071">
                        <a:extLst>
                          <a:ext uri="{FF2B5EF4-FFF2-40B4-BE49-F238E27FC236}">
                            <a16:creationId xmlns:a16="http://schemas.microsoft.com/office/drawing/2014/main" id="{9C96A81E-C4DB-42F4-A669-DA48D1D212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2070" name="Rectangle 2069">
                      <a:extLst>
                        <a:ext uri="{FF2B5EF4-FFF2-40B4-BE49-F238E27FC236}">
                          <a16:creationId xmlns:a16="http://schemas.microsoft.com/office/drawing/2014/main" id="{2D37002D-CD59-46C0-A8C4-FC6EA8A4BF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6961" y="14808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802" name="Group 1801">
                  <a:extLst>
                    <a:ext uri="{FF2B5EF4-FFF2-40B4-BE49-F238E27FC236}">
                      <a16:creationId xmlns:a16="http://schemas.microsoft.com/office/drawing/2014/main" id="{81F489B3-0D4E-4217-9D6B-DF5EBD4BBC71}"/>
                    </a:ext>
                  </a:extLst>
                </p:cNvPr>
                <p:cNvGrpSpPr/>
                <p:nvPr/>
              </p:nvGrpSpPr>
              <p:grpSpPr>
                <a:xfrm>
                  <a:off x="1583030" y="5421452"/>
                  <a:ext cx="4597813" cy="197493"/>
                  <a:chOff x="1582673" y="3553190"/>
                  <a:chExt cx="4597813" cy="197493"/>
                </a:xfrm>
              </p:grpSpPr>
              <p:grpSp>
                <p:nvGrpSpPr>
                  <p:cNvPr id="2036" name="Group 2035">
                    <a:extLst>
                      <a:ext uri="{FF2B5EF4-FFF2-40B4-BE49-F238E27FC236}">
                        <a16:creationId xmlns:a16="http://schemas.microsoft.com/office/drawing/2014/main" id="{191474DF-FC28-43F8-BF43-61EA9C09A89A}"/>
                      </a:ext>
                    </a:extLst>
                  </p:cNvPr>
                  <p:cNvGrpSpPr/>
                  <p:nvPr/>
                </p:nvGrpSpPr>
                <p:grpSpPr>
                  <a:xfrm>
                    <a:off x="1582673" y="3553192"/>
                    <a:ext cx="2295105" cy="197491"/>
                    <a:chOff x="1582673" y="1480828"/>
                    <a:chExt cx="2295105" cy="197491"/>
                  </a:xfrm>
                </p:grpSpPr>
                <p:grpSp>
                  <p:nvGrpSpPr>
                    <p:cNvPr id="2051" name="Group 2050">
                      <a:extLst>
                        <a:ext uri="{FF2B5EF4-FFF2-40B4-BE49-F238E27FC236}">
                          <a16:creationId xmlns:a16="http://schemas.microsoft.com/office/drawing/2014/main" id="{1AB81D15-387F-4FC2-92AC-C5EBEB2CB89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8267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062" name="Rectangle 2061">
                        <a:extLst>
                          <a:ext uri="{FF2B5EF4-FFF2-40B4-BE49-F238E27FC236}">
                            <a16:creationId xmlns:a16="http://schemas.microsoft.com/office/drawing/2014/main" id="{BBCBEDEC-6A2F-4762-852D-C11093F646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063" name="Rectangle 2062">
                        <a:extLst>
                          <a:ext uri="{FF2B5EF4-FFF2-40B4-BE49-F238E27FC236}">
                            <a16:creationId xmlns:a16="http://schemas.microsoft.com/office/drawing/2014/main" id="{D4DE912D-8B71-439C-9DBE-301BCB9C6F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052" name="Group 2051">
                      <a:extLst>
                        <a:ext uri="{FF2B5EF4-FFF2-40B4-BE49-F238E27FC236}">
                          <a16:creationId xmlns:a16="http://schemas.microsoft.com/office/drawing/2014/main" id="{65C2A453-43AF-46D4-9FE8-14C8E9D400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9045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060" name="Rectangle 2059">
                        <a:extLst>
                          <a:ext uri="{FF2B5EF4-FFF2-40B4-BE49-F238E27FC236}">
                            <a16:creationId xmlns:a16="http://schemas.microsoft.com/office/drawing/2014/main" id="{A0F13FC5-1B1E-40CE-8B1C-6F780EA9CF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061" name="Rectangle 2060">
                        <a:extLst>
                          <a:ext uri="{FF2B5EF4-FFF2-40B4-BE49-F238E27FC236}">
                            <a16:creationId xmlns:a16="http://schemas.microsoft.com/office/drawing/2014/main" id="{2C5362E6-9AFF-43F8-9380-5E1FE187AF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053" name="Group 2052">
                      <a:extLst>
                        <a:ext uri="{FF2B5EF4-FFF2-40B4-BE49-F238E27FC236}">
                          <a16:creationId xmlns:a16="http://schemas.microsoft.com/office/drawing/2014/main" id="{5185754D-6AA1-4F28-BD5B-7A6C55B5A6B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0768" y="1480829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058" name="Rectangle 2057">
                        <a:extLst>
                          <a:ext uri="{FF2B5EF4-FFF2-40B4-BE49-F238E27FC236}">
                            <a16:creationId xmlns:a16="http://schemas.microsoft.com/office/drawing/2014/main" id="{9FE12BD4-B0EE-4527-AA50-048C19795B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059" name="Rectangle 2058">
                        <a:extLst>
                          <a:ext uri="{FF2B5EF4-FFF2-40B4-BE49-F238E27FC236}">
                            <a16:creationId xmlns:a16="http://schemas.microsoft.com/office/drawing/2014/main" id="{659F6BC7-8CCB-487B-9D2F-308238FB5B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054" name="Group 2053">
                      <a:extLst>
                        <a:ext uri="{FF2B5EF4-FFF2-40B4-BE49-F238E27FC236}">
                          <a16:creationId xmlns:a16="http://schemas.microsoft.com/office/drawing/2014/main" id="{E6CBAD65-C80A-4CB2-BF6E-5014BB15C6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21715" y="1480828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056" name="Rectangle 2055">
                        <a:extLst>
                          <a:ext uri="{FF2B5EF4-FFF2-40B4-BE49-F238E27FC236}">
                            <a16:creationId xmlns:a16="http://schemas.microsoft.com/office/drawing/2014/main" id="{2FE1899C-CCB9-461C-B5B9-C6872EDFE4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057" name="Rectangle 2056">
                        <a:extLst>
                          <a:ext uri="{FF2B5EF4-FFF2-40B4-BE49-F238E27FC236}">
                            <a16:creationId xmlns:a16="http://schemas.microsoft.com/office/drawing/2014/main" id="{E409C271-0FF1-4C8E-B4E7-6F6859172D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2055" name="Rectangle 2054">
                      <a:extLst>
                        <a:ext uri="{FF2B5EF4-FFF2-40B4-BE49-F238E27FC236}">
                          <a16:creationId xmlns:a16="http://schemas.microsoft.com/office/drawing/2014/main" id="{87A17E86-A20C-45E1-9038-13DF95D433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6961" y="14808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037" name="Group 2036">
                    <a:extLst>
                      <a:ext uri="{FF2B5EF4-FFF2-40B4-BE49-F238E27FC236}">
                        <a16:creationId xmlns:a16="http://schemas.microsoft.com/office/drawing/2014/main" id="{CC0CBC90-3900-4DEF-9F15-25341A76A864}"/>
                      </a:ext>
                    </a:extLst>
                  </p:cNvPr>
                  <p:cNvGrpSpPr/>
                  <p:nvPr/>
                </p:nvGrpSpPr>
                <p:grpSpPr>
                  <a:xfrm>
                    <a:off x="3885381" y="3553190"/>
                    <a:ext cx="2295105" cy="197491"/>
                    <a:chOff x="1582673" y="1480828"/>
                    <a:chExt cx="2295105" cy="197491"/>
                  </a:xfrm>
                </p:grpSpPr>
                <p:grpSp>
                  <p:nvGrpSpPr>
                    <p:cNvPr id="2038" name="Group 2037">
                      <a:extLst>
                        <a:ext uri="{FF2B5EF4-FFF2-40B4-BE49-F238E27FC236}">
                          <a16:creationId xmlns:a16="http://schemas.microsoft.com/office/drawing/2014/main" id="{D1813673-61B5-4D08-A87F-F970C15010B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8267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049" name="Rectangle 2048">
                        <a:extLst>
                          <a:ext uri="{FF2B5EF4-FFF2-40B4-BE49-F238E27FC236}">
                            <a16:creationId xmlns:a16="http://schemas.microsoft.com/office/drawing/2014/main" id="{DBEC893F-4CE2-42FF-920A-45D0E56F6A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050" name="Rectangle 2049">
                        <a:extLst>
                          <a:ext uri="{FF2B5EF4-FFF2-40B4-BE49-F238E27FC236}">
                            <a16:creationId xmlns:a16="http://schemas.microsoft.com/office/drawing/2014/main" id="{E73C32FF-7576-4F39-B0C4-E06D3FDF10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039" name="Group 2038">
                      <a:extLst>
                        <a:ext uri="{FF2B5EF4-FFF2-40B4-BE49-F238E27FC236}">
                          <a16:creationId xmlns:a16="http://schemas.microsoft.com/office/drawing/2014/main" id="{85BD1918-C1CA-4102-AB6A-1E8A10CEC34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9045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047" name="Rectangle 2046">
                        <a:extLst>
                          <a:ext uri="{FF2B5EF4-FFF2-40B4-BE49-F238E27FC236}">
                            <a16:creationId xmlns:a16="http://schemas.microsoft.com/office/drawing/2014/main" id="{2AE0CE8D-5F5B-4814-9D95-3ABB53BD32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048" name="Rectangle 2047">
                        <a:extLst>
                          <a:ext uri="{FF2B5EF4-FFF2-40B4-BE49-F238E27FC236}">
                            <a16:creationId xmlns:a16="http://schemas.microsoft.com/office/drawing/2014/main" id="{1F160329-AC1C-4F67-ACFC-36E98F7528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040" name="Group 2039">
                      <a:extLst>
                        <a:ext uri="{FF2B5EF4-FFF2-40B4-BE49-F238E27FC236}">
                          <a16:creationId xmlns:a16="http://schemas.microsoft.com/office/drawing/2014/main" id="{9916E5C0-3D1C-4CD7-8291-66838D35B5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0768" y="1480829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045" name="Rectangle 2044">
                        <a:extLst>
                          <a:ext uri="{FF2B5EF4-FFF2-40B4-BE49-F238E27FC236}">
                            <a16:creationId xmlns:a16="http://schemas.microsoft.com/office/drawing/2014/main" id="{330E417A-AD78-4F36-8AC8-C6694D59C1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046" name="Rectangle 2045">
                        <a:extLst>
                          <a:ext uri="{FF2B5EF4-FFF2-40B4-BE49-F238E27FC236}">
                            <a16:creationId xmlns:a16="http://schemas.microsoft.com/office/drawing/2014/main" id="{4F428BE8-853E-401E-B75D-1E699E683B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041" name="Group 2040">
                      <a:extLst>
                        <a:ext uri="{FF2B5EF4-FFF2-40B4-BE49-F238E27FC236}">
                          <a16:creationId xmlns:a16="http://schemas.microsoft.com/office/drawing/2014/main" id="{E654ECDE-EB04-4BA4-A19C-F79B2130AC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21715" y="1480828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043" name="Rectangle 2042">
                        <a:extLst>
                          <a:ext uri="{FF2B5EF4-FFF2-40B4-BE49-F238E27FC236}">
                            <a16:creationId xmlns:a16="http://schemas.microsoft.com/office/drawing/2014/main" id="{87135C42-7887-4C57-93DD-A2FAC2D941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044" name="Rectangle 2043">
                        <a:extLst>
                          <a:ext uri="{FF2B5EF4-FFF2-40B4-BE49-F238E27FC236}">
                            <a16:creationId xmlns:a16="http://schemas.microsoft.com/office/drawing/2014/main" id="{3F80C261-49E9-4058-B360-D0D8DA13FD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2042" name="Rectangle 2041">
                      <a:extLst>
                        <a:ext uri="{FF2B5EF4-FFF2-40B4-BE49-F238E27FC236}">
                          <a16:creationId xmlns:a16="http://schemas.microsoft.com/office/drawing/2014/main" id="{84CE6A89-4C03-4641-B0D8-778C170C7E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6961" y="14808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803" name="Group 1802">
                  <a:extLst>
                    <a:ext uri="{FF2B5EF4-FFF2-40B4-BE49-F238E27FC236}">
                      <a16:creationId xmlns:a16="http://schemas.microsoft.com/office/drawing/2014/main" id="{F1B06948-9BB5-462C-8B36-E01FFB3A62E4}"/>
                    </a:ext>
                  </a:extLst>
                </p:cNvPr>
                <p:cNvGrpSpPr/>
                <p:nvPr/>
              </p:nvGrpSpPr>
              <p:grpSpPr>
                <a:xfrm>
                  <a:off x="1586474" y="5018280"/>
                  <a:ext cx="4597813" cy="197493"/>
                  <a:chOff x="1582673" y="3553190"/>
                  <a:chExt cx="4597813" cy="197493"/>
                </a:xfrm>
              </p:grpSpPr>
              <p:grpSp>
                <p:nvGrpSpPr>
                  <p:cNvPr id="2008" name="Group 2007">
                    <a:extLst>
                      <a:ext uri="{FF2B5EF4-FFF2-40B4-BE49-F238E27FC236}">
                        <a16:creationId xmlns:a16="http://schemas.microsoft.com/office/drawing/2014/main" id="{AA433CC0-8696-4703-A468-A161DDEDBBC1}"/>
                      </a:ext>
                    </a:extLst>
                  </p:cNvPr>
                  <p:cNvGrpSpPr/>
                  <p:nvPr/>
                </p:nvGrpSpPr>
                <p:grpSpPr>
                  <a:xfrm>
                    <a:off x="1582673" y="3553192"/>
                    <a:ext cx="2295105" cy="197491"/>
                    <a:chOff x="1582673" y="1480828"/>
                    <a:chExt cx="2295105" cy="197491"/>
                  </a:xfrm>
                </p:grpSpPr>
                <p:grpSp>
                  <p:nvGrpSpPr>
                    <p:cNvPr id="2023" name="Group 2022">
                      <a:extLst>
                        <a:ext uri="{FF2B5EF4-FFF2-40B4-BE49-F238E27FC236}">
                          <a16:creationId xmlns:a16="http://schemas.microsoft.com/office/drawing/2014/main" id="{88BEF2D7-4F5E-45A3-933A-A5335F9B1F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8267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034" name="Rectangle 2033">
                        <a:extLst>
                          <a:ext uri="{FF2B5EF4-FFF2-40B4-BE49-F238E27FC236}">
                            <a16:creationId xmlns:a16="http://schemas.microsoft.com/office/drawing/2014/main" id="{1FF9F2F9-3E0D-49AC-9E55-016D7E1967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035" name="Rectangle 2034">
                        <a:extLst>
                          <a:ext uri="{FF2B5EF4-FFF2-40B4-BE49-F238E27FC236}">
                            <a16:creationId xmlns:a16="http://schemas.microsoft.com/office/drawing/2014/main" id="{0A159E71-0E8E-41F5-BF90-835DD6733D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024" name="Group 2023">
                      <a:extLst>
                        <a:ext uri="{FF2B5EF4-FFF2-40B4-BE49-F238E27FC236}">
                          <a16:creationId xmlns:a16="http://schemas.microsoft.com/office/drawing/2014/main" id="{A0257433-E9B6-483A-AAC8-1E9CF25731A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9045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032" name="Rectangle 2031">
                        <a:extLst>
                          <a:ext uri="{FF2B5EF4-FFF2-40B4-BE49-F238E27FC236}">
                            <a16:creationId xmlns:a16="http://schemas.microsoft.com/office/drawing/2014/main" id="{816600E1-9F09-4D45-8177-72EE10AA55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033" name="Rectangle 2032">
                        <a:extLst>
                          <a:ext uri="{FF2B5EF4-FFF2-40B4-BE49-F238E27FC236}">
                            <a16:creationId xmlns:a16="http://schemas.microsoft.com/office/drawing/2014/main" id="{700FECAC-2490-494C-9E29-6820BEBAD7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025" name="Group 2024">
                      <a:extLst>
                        <a:ext uri="{FF2B5EF4-FFF2-40B4-BE49-F238E27FC236}">
                          <a16:creationId xmlns:a16="http://schemas.microsoft.com/office/drawing/2014/main" id="{B0A7E62B-04E6-40A1-995E-03D0E21375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0768" y="1480829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030" name="Rectangle 2029">
                        <a:extLst>
                          <a:ext uri="{FF2B5EF4-FFF2-40B4-BE49-F238E27FC236}">
                            <a16:creationId xmlns:a16="http://schemas.microsoft.com/office/drawing/2014/main" id="{CB9794D8-AC19-4673-9E60-EEA98A1EAF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031" name="Rectangle 2030">
                        <a:extLst>
                          <a:ext uri="{FF2B5EF4-FFF2-40B4-BE49-F238E27FC236}">
                            <a16:creationId xmlns:a16="http://schemas.microsoft.com/office/drawing/2014/main" id="{3C787B48-F74E-47F3-BCCD-EF39AFA6A6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026" name="Group 2025">
                      <a:extLst>
                        <a:ext uri="{FF2B5EF4-FFF2-40B4-BE49-F238E27FC236}">
                          <a16:creationId xmlns:a16="http://schemas.microsoft.com/office/drawing/2014/main" id="{4F083802-DCAF-4058-90F7-EDE32CCE72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21715" y="1480828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028" name="Rectangle 2027">
                        <a:extLst>
                          <a:ext uri="{FF2B5EF4-FFF2-40B4-BE49-F238E27FC236}">
                            <a16:creationId xmlns:a16="http://schemas.microsoft.com/office/drawing/2014/main" id="{E9D78514-A40D-4F3E-8616-DBCB1AF84A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029" name="Rectangle 2028">
                        <a:extLst>
                          <a:ext uri="{FF2B5EF4-FFF2-40B4-BE49-F238E27FC236}">
                            <a16:creationId xmlns:a16="http://schemas.microsoft.com/office/drawing/2014/main" id="{16067AA5-7B0F-4D15-B97E-E1B11D2675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2027" name="Rectangle 2026">
                      <a:extLst>
                        <a:ext uri="{FF2B5EF4-FFF2-40B4-BE49-F238E27FC236}">
                          <a16:creationId xmlns:a16="http://schemas.microsoft.com/office/drawing/2014/main" id="{5EC78B15-8A6F-4EFE-8A17-305A2ADB62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6961" y="14808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009" name="Group 2008">
                    <a:extLst>
                      <a:ext uri="{FF2B5EF4-FFF2-40B4-BE49-F238E27FC236}">
                        <a16:creationId xmlns:a16="http://schemas.microsoft.com/office/drawing/2014/main" id="{779B1692-EC07-4B50-951F-61FCDB6E9886}"/>
                      </a:ext>
                    </a:extLst>
                  </p:cNvPr>
                  <p:cNvGrpSpPr/>
                  <p:nvPr/>
                </p:nvGrpSpPr>
                <p:grpSpPr>
                  <a:xfrm>
                    <a:off x="3885381" y="3553190"/>
                    <a:ext cx="2295105" cy="197491"/>
                    <a:chOff x="1582673" y="1480828"/>
                    <a:chExt cx="2295105" cy="197491"/>
                  </a:xfrm>
                </p:grpSpPr>
                <p:grpSp>
                  <p:nvGrpSpPr>
                    <p:cNvPr id="2010" name="Group 2009">
                      <a:extLst>
                        <a:ext uri="{FF2B5EF4-FFF2-40B4-BE49-F238E27FC236}">
                          <a16:creationId xmlns:a16="http://schemas.microsoft.com/office/drawing/2014/main" id="{8C81C4BC-5FC1-4A23-B13F-624E8A8F000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8267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021" name="Rectangle 2020">
                        <a:extLst>
                          <a:ext uri="{FF2B5EF4-FFF2-40B4-BE49-F238E27FC236}">
                            <a16:creationId xmlns:a16="http://schemas.microsoft.com/office/drawing/2014/main" id="{18D1CCA7-F13E-4A98-BCAB-C2A962925A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022" name="Rectangle 2021">
                        <a:extLst>
                          <a:ext uri="{FF2B5EF4-FFF2-40B4-BE49-F238E27FC236}">
                            <a16:creationId xmlns:a16="http://schemas.microsoft.com/office/drawing/2014/main" id="{19D30E15-80A1-4F74-BE47-B69817E6560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011" name="Group 2010">
                      <a:extLst>
                        <a:ext uri="{FF2B5EF4-FFF2-40B4-BE49-F238E27FC236}">
                          <a16:creationId xmlns:a16="http://schemas.microsoft.com/office/drawing/2014/main" id="{A6676D83-9496-4753-B70A-F4B5EEFDBC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9045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019" name="Rectangle 2018">
                        <a:extLst>
                          <a:ext uri="{FF2B5EF4-FFF2-40B4-BE49-F238E27FC236}">
                            <a16:creationId xmlns:a16="http://schemas.microsoft.com/office/drawing/2014/main" id="{A3177E44-E613-46C4-B69A-02C8B878CD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020" name="Rectangle 2019">
                        <a:extLst>
                          <a:ext uri="{FF2B5EF4-FFF2-40B4-BE49-F238E27FC236}">
                            <a16:creationId xmlns:a16="http://schemas.microsoft.com/office/drawing/2014/main" id="{535B45AB-62A9-4135-B4DF-9E6D7172E6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012" name="Group 2011">
                      <a:extLst>
                        <a:ext uri="{FF2B5EF4-FFF2-40B4-BE49-F238E27FC236}">
                          <a16:creationId xmlns:a16="http://schemas.microsoft.com/office/drawing/2014/main" id="{6BDE2DD8-BFC5-4C6A-A0B4-D6CFABD5207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0768" y="1480829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017" name="Rectangle 2016">
                        <a:extLst>
                          <a:ext uri="{FF2B5EF4-FFF2-40B4-BE49-F238E27FC236}">
                            <a16:creationId xmlns:a16="http://schemas.microsoft.com/office/drawing/2014/main" id="{7C25895F-BC60-4BEA-BCB7-C96218FA22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018" name="Rectangle 2017">
                        <a:extLst>
                          <a:ext uri="{FF2B5EF4-FFF2-40B4-BE49-F238E27FC236}">
                            <a16:creationId xmlns:a16="http://schemas.microsoft.com/office/drawing/2014/main" id="{3878A470-F78E-4C09-B981-BFFAA6A9BF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2013" name="Group 2012">
                      <a:extLst>
                        <a:ext uri="{FF2B5EF4-FFF2-40B4-BE49-F238E27FC236}">
                          <a16:creationId xmlns:a16="http://schemas.microsoft.com/office/drawing/2014/main" id="{19B8C3B0-3B6D-4091-B0A3-7E840E98F0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21715" y="1480828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015" name="Rectangle 2014">
                        <a:extLst>
                          <a:ext uri="{FF2B5EF4-FFF2-40B4-BE49-F238E27FC236}">
                            <a16:creationId xmlns:a16="http://schemas.microsoft.com/office/drawing/2014/main" id="{198BC07E-8C32-45B2-B6D9-C8ECB7B456E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016" name="Rectangle 2015">
                        <a:extLst>
                          <a:ext uri="{FF2B5EF4-FFF2-40B4-BE49-F238E27FC236}">
                            <a16:creationId xmlns:a16="http://schemas.microsoft.com/office/drawing/2014/main" id="{CFD8A2E8-7679-402C-ACFE-0D8F6F3221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2014" name="Rectangle 2013">
                      <a:extLst>
                        <a:ext uri="{FF2B5EF4-FFF2-40B4-BE49-F238E27FC236}">
                          <a16:creationId xmlns:a16="http://schemas.microsoft.com/office/drawing/2014/main" id="{49BE5684-FAEC-4740-B4ED-6DE446C585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6961" y="14808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804" name="Group 1803">
                  <a:extLst>
                    <a:ext uri="{FF2B5EF4-FFF2-40B4-BE49-F238E27FC236}">
                      <a16:creationId xmlns:a16="http://schemas.microsoft.com/office/drawing/2014/main" id="{37BBD0E2-D23F-4E43-8803-BD47503F3292}"/>
                    </a:ext>
                  </a:extLst>
                </p:cNvPr>
                <p:cNvGrpSpPr/>
                <p:nvPr/>
              </p:nvGrpSpPr>
              <p:grpSpPr>
                <a:xfrm>
                  <a:off x="1582673" y="5639966"/>
                  <a:ext cx="4597813" cy="197493"/>
                  <a:chOff x="1582673" y="3553190"/>
                  <a:chExt cx="4597813" cy="197493"/>
                </a:xfrm>
              </p:grpSpPr>
              <p:grpSp>
                <p:nvGrpSpPr>
                  <p:cNvPr id="1980" name="Group 1979">
                    <a:extLst>
                      <a:ext uri="{FF2B5EF4-FFF2-40B4-BE49-F238E27FC236}">
                        <a16:creationId xmlns:a16="http://schemas.microsoft.com/office/drawing/2014/main" id="{53A87A83-CB75-4D6F-8F78-2DCBE510F973}"/>
                      </a:ext>
                    </a:extLst>
                  </p:cNvPr>
                  <p:cNvGrpSpPr/>
                  <p:nvPr/>
                </p:nvGrpSpPr>
                <p:grpSpPr>
                  <a:xfrm>
                    <a:off x="1582673" y="3553192"/>
                    <a:ext cx="2295105" cy="197491"/>
                    <a:chOff x="1582673" y="1480828"/>
                    <a:chExt cx="2295105" cy="197491"/>
                  </a:xfrm>
                </p:grpSpPr>
                <p:grpSp>
                  <p:nvGrpSpPr>
                    <p:cNvPr id="1995" name="Group 1994">
                      <a:extLst>
                        <a:ext uri="{FF2B5EF4-FFF2-40B4-BE49-F238E27FC236}">
                          <a16:creationId xmlns:a16="http://schemas.microsoft.com/office/drawing/2014/main" id="{725A6BC7-A544-417D-A7E2-BEDADEE2F8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8267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006" name="Rectangle 2005">
                        <a:extLst>
                          <a:ext uri="{FF2B5EF4-FFF2-40B4-BE49-F238E27FC236}">
                            <a16:creationId xmlns:a16="http://schemas.microsoft.com/office/drawing/2014/main" id="{C4FBE861-0323-4565-A06E-DE591131400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007" name="Rectangle 2006">
                        <a:extLst>
                          <a:ext uri="{FF2B5EF4-FFF2-40B4-BE49-F238E27FC236}">
                            <a16:creationId xmlns:a16="http://schemas.microsoft.com/office/drawing/2014/main" id="{EC227287-B6EF-4836-949A-8CA9B53A823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996" name="Group 1995">
                      <a:extLst>
                        <a:ext uri="{FF2B5EF4-FFF2-40B4-BE49-F238E27FC236}">
                          <a16:creationId xmlns:a16="http://schemas.microsoft.com/office/drawing/2014/main" id="{1BF30F87-EB19-4B3E-B8D9-A3B316974A9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9045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004" name="Rectangle 2003">
                        <a:extLst>
                          <a:ext uri="{FF2B5EF4-FFF2-40B4-BE49-F238E27FC236}">
                            <a16:creationId xmlns:a16="http://schemas.microsoft.com/office/drawing/2014/main" id="{1FAE431C-EDAD-41BD-B057-F9A8FEFED2F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005" name="Rectangle 2004">
                        <a:extLst>
                          <a:ext uri="{FF2B5EF4-FFF2-40B4-BE49-F238E27FC236}">
                            <a16:creationId xmlns:a16="http://schemas.microsoft.com/office/drawing/2014/main" id="{4337F3D2-9148-4183-A6E9-F3A1DCEBD6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997" name="Group 1996">
                      <a:extLst>
                        <a:ext uri="{FF2B5EF4-FFF2-40B4-BE49-F238E27FC236}">
                          <a16:creationId xmlns:a16="http://schemas.microsoft.com/office/drawing/2014/main" id="{4608CFE5-4E03-4C3E-AF87-3EECBCFDD5A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0768" y="1480829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002" name="Rectangle 2001">
                        <a:extLst>
                          <a:ext uri="{FF2B5EF4-FFF2-40B4-BE49-F238E27FC236}">
                            <a16:creationId xmlns:a16="http://schemas.microsoft.com/office/drawing/2014/main" id="{8217C054-6741-4672-98B9-EAFD2F4C33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003" name="Rectangle 2002">
                        <a:extLst>
                          <a:ext uri="{FF2B5EF4-FFF2-40B4-BE49-F238E27FC236}">
                            <a16:creationId xmlns:a16="http://schemas.microsoft.com/office/drawing/2014/main" id="{541F7292-BC85-4651-B831-548C60D0B66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998" name="Group 1997">
                      <a:extLst>
                        <a:ext uri="{FF2B5EF4-FFF2-40B4-BE49-F238E27FC236}">
                          <a16:creationId xmlns:a16="http://schemas.microsoft.com/office/drawing/2014/main" id="{FD40CAB9-DD5B-423D-BE36-99B378BC1FB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21715" y="1480828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2000" name="Rectangle 1999">
                        <a:extLst>
                          <a:ext uri="{FF2B5EF4-FFF2-40B4-BE49-F238E27FC236}">
                            <a16:creationId xmlns:a16="http://schemas.microsoft.com/office/drawing/2014/main" id="{C1A4B157-7DE2-4116-8695-199984A84E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001" name="Rectangle 2000">
                        <a:extLst>
                          <a:ext uri="{FF2B5EF4-FFF2-40B4-BE49-F238E27FC236}">
                            <a16:creationId xmlns:a16="http://schemas.microsoft.com/office/drawing/2014/main" id="{04B3650E-C638-4398-85CB-5616828D68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1999" name="Rectangle 1998">
                      <a:extLst>
                        <a:ext uri="{FF2B5EF4-FFF2-40B4-BE49-F238E27FC236}">
                          <a16:creationId xmlns:a16="http://schemas.microsoft.com/office/drawing/2014/main" id="{02701E69-8425-4249-88BA-E365B5E257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6961" y="14808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981" name="Group 1980">
                    <a:extLst>
                      <a:ext uri="{FF2B5EF4-FFF2-40B4-BE49-F238E27FC236}">
                        <a16:creationId xmlns:a16="http://schemas.microsoft.com/office/drawing/2014/main" id="{ADFA00A4-80E1-4877-AA46-6DBC5841A4F6}"/>
                      </a:ext>
                    </a:extLst>
                  </p:cNvPr>
                  <p:cNvGrpSpPr/>
                  <p:nvPr/>
                </p:nvGrpSpPr>
                <p:grpSpPr>
                  <a:xfrm>
                    <a:off x="3885381" y="3553190"/>
                    <a:ext cx="2295105" cy="197491"/>
                    <a:chOff x="1582673" y="1480828"/>
                    <a:chExt cx="2295105" cy="197491"/>
                  </a:xfrm>
                </p:grpSpPr>
                <p:grpSp>
                  <p:nvGrpSpPr>
                    <p:cNvPr id="1982" name="Group 1981">
                      <a:extLst>
                        <a:ext uri="{FF2B5EF4-FFF2-40B4-BE49-F238E27FC236}">
                          <a16:creationId xmlns:a16="http://schemas.microsoft.com/office/drawing/2014/main" id="{3ADAA21D-6EBC-4658-8560-1B660F48E6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8267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993" name="Rectangle 1992">
                        <a:extLst>
                          <a:ext uri="{FF2B5EF4-FFF2-40B4-BE49-F238E27FC236}">
                            <a16:creationId xmlns:a16="http://schemas.microsoft.com/office/drawing/2014/main" id="{9F7AA3C6-085F-4437-B04C-C380B0D7AE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994" name="Rectangle 1993">
                        <a:extLst>
                          <a:ext uri="{FF2B5EF4-FFF2-40B4-BE49-F238E27FC236}">
                            <a16:creationId xmlns:a16="http://schemas.microsoft.com/office/drawing/2014/main" id="{D375C95D-EA01-4B78-B693-AB7DC6F7FB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983" name="Group 1982">
                      <a:extLst>
                        <a:ext uri="{FF2B5EF4-FFF2-40B4-BE49-F238E27FC236}">
                          <a16:creationId xmlns:a16="http://schemas.microsoft.com/office/drawing/2014/main" id="{05529F05-AEA4-4246-BA5C-E759604E35F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9045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991" name="Rectangle 1990">
                        <a:extLst>
                          <a:ext uri="{FF2B5EF4-FFF2-40B4-BE49-F238E27FC236}">
                            <a16:creationId xmlns:a16="http://schemas.microsoft.com/office/drawing/2014/main" id="{8790E940-C367-457E-B7E7-844F88EA179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992" name="Rectangle 1991">
                        <a:extLst>
                          <a:ext uri="{FF2B5EF4-FFF2-40B4-BE49-F238E27FC236}">
                            <a16:creationId xmlns:a16="http://schemas.microsoft.com/office/drawing/2014/main" id="{3DCD1062-2978-4A62-AF84-D67AC0D64A0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984" name="Group 1983">
                      <a:extLst>
                        <a:ext uri="{FF2B5EF4-FFF2-40B4-BE49-F238E27FC236}">
                          <a16:creationId xmlns:a16="http://schemas.microsoft.com/office/drawing/2014/main" id="{E2867F8E-9469-445D-9F47-CB286E5ED3E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0768" y="1480829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989" name="Rectangle 1988">
                        <a:extLst>
                          <a:ext uri="{FF2B5EF4-FFF2-40B4-BE49-F238E27FC236}">
                            <a16:creationId xmlns:a16="http://schemas.microsoft.com/office/drawing/2014/main" id="{6CCA3C7E-2C54-4C72-BDC1-1E819F5A0BC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990" name="Rectangle 1989">
                        <a:extLst>
                          <a:ext uri="{FF2B5EF4-FFF2-40B4-BE49-F238E27FC236}">
                            <a16:creationId xmlns:a16="http://schemas.microsoft.com/office/drawing/2014/main" id="{2A27B707-2B41-47A3-B4A8-7847FEF674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985" name="Group 1984">
                      <a:extLst>
                        <a:ext uri="{FF2B5EF4-FFF2-40B4-BE49-F238E27FC236}">
                          <a16:creationId xmlns:a16="http://schemas.microsoft.com/office/drawing/2014/main" id="{51B6386F-9135-40E4-A5E8-7D1CBC1DADB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21715" y="1480828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987" name="Rectangle 1986">
                        <a:extLst>
                          <a:ext uri="{FF2B5EF4-FFF2-40B4-BE49-F238E27FC236}">
                            <a16:creationId xmlns:a16="http://schemas.microsoft.com/office/drawing/2014/main" id="{AC57F199-BAF2-42B9-92CE-89B51699E44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988" name="Rectangle 1987">
                        <a:extLst>
                          <a:ext uri="{FF2B5EF4-FFF2-40B4-BE49-F238E27FC236}">
                            <a16:creationId xmlns:a16="http://schemas.microsoft.com/office/drawing/2014/main" id="{0D67E4C4-EBA0-4D44-9BBA-59EF4AA5D8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1986" name="Rectangle 1985">
                      <a:extLst>
                        <a:ext uri="{FF2B5EF4-FFF2-40B4-BE49-F238E27FC236}">
                          <a16:creationId xmlns:a16="http://schemas.microsoft.com/office/drawing/2014/main" id="{16954CE7-A876-4243-A724-FDACE5602C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6961" y="14808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805" name="Group 1804">
                  <a:extLst>
                    <a:ext uri="{FF2B5EF4-FFF2-40B4-BE49-F238E27FC236}">
                      <a16:creationId xmlns:a16="http://schemas.microsoft.com/office/drawing/2014/main" id="{C70A81FD-7F4A-403F-ADC3-8809A7CB3465}"/>
                    </a:ext>
                  </a:extLst>
                </p:cNvPr>
                <p:cNvGrpSpPr/>
                <p:nvPr/>
              </p:nvGrpSpPr>
              <p:grpSpPr>
                <a:xfrm>
                  <a:off x="1586474" y="5869525"/>
                  <a:ext cx="4597813" cy="197493"/>
                  <a:chOff x="1582673" y="3553190"/>
                  <a:chExt cx="4597813" cy="197493"/>
                </a:xfrm>
              </p:grpSpPr>
              <p:grpSp>
                <p:nvGrpSpPr>
                  <p:cNvPr id="1952" name="Group 1951">
                    <a:extLst>
                      <a:ext uri="{FF2B5EF4-FFF2-40B4-BE49-F238E27FC236}">
                        <a16:creationId xmlns:a16="http://schemas.microsoft.com/office/drawing/2014/main" id="{265DC580-66EE-4245-A94F-35BAFE2289E9}"/>
                      </a:ext>
                    </a:extLst>
                  </p:cNvPr>
                  <p:cNvGrpSpPr/>
                  <p:nvPr/>
                </p:nvGrpSpPr>
                <p:grpSpPr>
                  <a:xfrm>
                    <a:off x="1582673" y="3553192"/>
                    <a:ext cx="2295105" cy="197491"/>
                    <a:chOff x="1582673" y="1480828"/>
                    <a:chExt cx="2295105" cy="197491"/>
                  </a:xfrm>
                </p:grpSpPr>
                <p:grpSp>
                  <p:nvGrpSpPr>
                    <p:cNvPr id="1967" name="Group 1966">
                      <a:extLst>
                        <a:ext uri="{FF2B5EF4-FFF2-40B4-BE49-F238E27FC236}">
                          <a16:creationId xmlns:a16="http://schemas.microsoft.com/office/drawing/2014/main" id="{1EA21125-DB8E-47B8-BF21-E3564914C1A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8267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978" name="Rectangle 1977">
                        <a:extLst>
                          <a:ext uri="{FF2B5EF4-FFF2-40B4-BE49-F238E27FC236}">
                            <a16:creationId xmlns:a16="http://schemas.microsoft.com/office/drawing/2014/main" id="{06FBBAB2-AA3A-4C85-9A77-5FC36B373B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979" name="Rectangle 1978">
                        <a:extLst>
                          <a:ext uri="{FF2B5EF4-FFF2-40B4-BE49-F238E27FC236}">
                            <a16:creationId xmlns:a16="http://schemas.microsoft.com/office/drawing/2014/main" id="{78B445F3-1D61-4858-A28D-758D1A0E13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968" name="Group 1967">
                      <a:extLst>
                        <a:ext uri="{FF2B5EF4-FFF2-40B4-BE49-F238E27FC236}">
                          <a16:creationId xmlns:a16="http://schemas.microsoft.com/office/drawing/2014/main" id="{888C72DF-E2B8-46A3-859E-9CB4DFCCC29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9045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976" name="Rectangle 1975">
                        <a:extLst>
                          <a:ext uri="{FF2B5EF4-FFF2-40B4-BE49-F238E27FC236}">
                            <a16:creationId xmlns:a16="http://schemas.microsoft.com/office/drawing/2014/main" id="{7BB40787-B0C7-433C-BFC7-B69BC6D8F3B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977" name="Rectangle 1976">
                        <a:extLst>
                          <a:ext uri="{FF2B5EF4-FFF2-40B4-BE49-F238E27FC236}">
                            <a16:creationId xmlns:a16="http://schemas.microsoft.com/office/drawing/2014/main" id="{04860ED7-5C80-4B3F-B92B-4B70F3C74E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969" name="Group 1968">
                      <a:extLst>
                        <a:ext uri="{FF2B5EF4-FFF2-40B4-BE49-F238E27FC236}">
                          <a16:creationId xmlns:a16="http://schemas.microsoft.com/office/drawing/2014/main" id="{022A688F-2B82-489D-81B7-68A4B118786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0768" y="1480829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974" name="Rectangle 1973">
                        <a:extLst>
                          <a:ext uri="{FF2B5EF4-FFF2-40B4-BE49-F238E27FC236}">
                            <a16:creationId xmlns:a16="http://schemas.microsoft.com/office/drawing/2014/main" id="{F15933C5-1D74-4DA6-AC47-6DE30781F7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975" name="Rectangle 1974">
                        <a:extLst>
                          <a:ext uri="{FF2B5EF4-FFF2-40B4-BE49-F238E27FC236}">
                            <a16:creationId xmlns:a16="http://schemas.microsoft.com/office/drawing/2014/main" id="{F3FB9BA4-24F7-45E0-BC1E-AB13CAA5A7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970" name="Group 1969">
                      <a:extLst>
                        <a:ext uri="{FF2B5EF4-FFF2-40B4-BE49-F238E27FC236}">
                          <a16:creationId xmlns:a16="http://schemas.microsoft.com/office/drawing/2014/main" id="{27FBCB23-607B-44FA-8A66-6933A21002E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21715" y="1480828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972" name="Rectangle 1971">
                        <a:extLst>
                          <a:ext uri="{FF2B5EF4-FFF2-40B4-BE49-F238E27FC236}">
                            <a16:creationId xmlns:a16="http://schemas.microsoft.com/office/drawing/2014/main" id="{3C6E0226-5E21-4C71-A234-95FA6A39AF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973" name="Rectangle 1972">
                        <a:extLst>
                          <a:ext uri="{FF2B5EF4-FFF2-40B4-BE49-F238E27FC236}">
                            <a16:creationId xmlns:a16="http://schemas.microsoft.com/office/drawing/2014/main" id="{94AFF3CB-8572-4CCC-954E-A87128723A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1971" name="Rectangle 1970">
                      <a:extLst>
                        <a:ext uri="{FF2B5EF4-FFF2-40B4-BE49-F238E27FC236}">
                          <a16:creationId xmlns:a16="http://schemas.microsoft.com/office/drawing/2014/main" id="{1DD55971-9724-461A-8938-B1B79D8BA6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6961" y="14808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953" name="Group 1952">
                    <a:extLst>
                      <a:ext uri="{FF2B5EF4-FFF2-40B4-BE49-F238E27FC236}">
                        <a16:creationId xmlns:a16="http://schemas.microsoft.com/office/drawing/2014/main" id="{CDA3B3C4-54A9-4B23-9A9D-1B7598EDFDEC}"/>
                      </a:ext>
                    </a:extLst>
                  </p:cNvPr>
                  <p:cNvGrpSpPr/>
                  <p:nvPr/>
                </p:nvGrpSpPr>
                <p:grpSpPr>
                  <a:xfrm>
                    <a:off x="3885381" y="3553190"/>
                    <a:ext cx="2295105" cy="197491"/>
                    <a:chOff x="1582673" y="1480828"/>
                    <a:chExt cx="2295105" cy="197491"/>
                  </a:xfrm>
                </p:grpSpPr>
                <p:grpSp>
                  <p:nvGrpSpPr>
                    <p:cNvPr id="1954" name="Group 1953">
                      <a:extLst>
                        <a:ext uri="{FF2B5EF4-FFF2-40B4-BE49-F238E27FC236}">
                          <a16:creationId xmlns:a16="http://schemas.microsoft.com/office/drawing/2014/main" id="{1CB94670-DC62-4D98-8DCD-82BB5C483FF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8267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965" name="Rectangle 1964">
                        <a:extLst>
                          <a:ext uri="{FF2B5EF4-FFF2-40B4-BE49-F238E27FC236}">
                            <a16:creationId xmlns:a16="http://schemas.microsoft.com/office/drawing/2014/main" id="{26E6B8FF-D313-4701-B7C9-A5E72D37507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966" name="Rectangle 1965">
                        <a:extLst>
                          <a:ext uri="{FF2B5EF4-FFF2-40B4-BE49-F238E27FC236}">
                            <a16:creationId xmlns:a16="http://schemas.microsoft.com/office/drawing/2014/main" id="{E5E69D4B-A9B1-4369-AD44-1F7EEBB313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955" name="Group 1954">
                      <a:extLst>
                        <a:ext uri="{FF2B5EF4-FFF2-40B4-BE49-F238E27FC236}">
                          <a16:creationId xmlns:a16="http://schemas.microsoft.com/office/drawing/2014/main" id="{98B5DC16-9C7A-4004-A99A-89326D8E09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9045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963" name="Rectangle 1962">
                        <a:extLst>
                          <a:ext uri="{FF2B5EF4-FFF2-40B4-BE49-F238E27FC236}">
                            <a16:creationId xmlns:a16="http://schemas.microsoft.com/office/drawing/2014/main" id="{8320E233-8E2F-47C4-8A49-4CFFC30A13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964" name="Rectangle 1963">
                        <a:extLst>
                          <a:ext uri="{FF2B5EF4-FFF2-40B4-BE49-F238E27FC236}">
                            <a16:creationId xmlns:a16="http://schemas.microsoft.com/office/drawing/2014/main" id="{E485E01E-A47E-49D6-97DD-BB84FF16E7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956" name="Group 1955">
                      <a:extLst>
                        <a:ext uri="{FF2B5EF4-FFF2-40B4-BE49-F238E27FC236}">
                          <a16:creationId xmlns:a16="http://schemas.microsoft.com/office/drawing/2014/main" id="{637F54E7-491F-476C-9FFD-4355B2A9B1E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0768" y="1480829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961" name="Rectangle 1960">
                        <a:extLst>
                          <a:ext uri="{FF2B5EF4-FFF2-40B4-BE49-F238E27FC236}">
                            <a16:creationId xmlns:a16="http://schemas.microsoft.com/office/drawing/2014/main" id="{D1C24F5D-CCAB-4528-A702-67584349C3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962" name="Rectangle 1961">
                        <a:extLst>
                          <a:ext uri="{FF2B5EF4-FFF2-40B4-BE49-F238E27FC236}">
                            <a16:creationId xmlns:a16="http://schemas.microsoft.com/office/drawing/2014/main" id="{7DD2E146-E43D-454F-88FF-903208728E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957" name="Group 1956">
                      <a:extLst>
                        <a:ext uri="{FF2B5EF4-FFF2-40B4-BE49-F238E27FC236}">
                          <a16:creationId xmlns:a16="http://schemas.microsoft.com/office/drawing/2014/main" id="{020752F4-2656-4458-87ED-569623490B9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21715" y="1480828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959" name="Rectangle 1958">
                        <a:extLst>
                          <a:ext uri="{FF2B5EF4-FFF2-40B4-BE49-F238E27FC236}">
                            <a16:creationId xmlns:a16="http://schemas.microsoft.com/office/drawing/2014/main" id="{67E4C772-A159-4B0E-A463-960E9E93E7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960" name="Rectangle 1959">
                        <a:extLst>
                          <a:ext uri="{FF2B5EF4-FFF2-40B4-BE49-F238E27FC236}">
                            <a16:creationId xmlns:a16="http://schemas.microsoft.com/office/drawing/2014/main" id="{13FB9002-BC71-4E6C-8517-FA142DD0C6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1958" name="Rectangle 1957">
                      <a:extLst>
                        <a:ext uri="{FF2B5EF4-FFF2-40B4-BE49-F238E27FC236}">
                          <a16:creationId xmlns:a16="http://schemas.microsoft.com/office/drawing/2014/main" id="{1735BADE-AAD1-4FEA-A3F7-0E49DF868F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6961" y="14808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806" name="Group 1805">
                  <a:extLst>
                    <a:ext uri="{FF2B5EF4-FFF2-40B4-BE49-F238E27FC236}">
                      <a16:creationId xmlns:a16="http://schemas.microsoft.com/office/drawing/2014/main" id="{1B5D8079-C845-4B18-B84E-E7182A78E053}"/>
                    </a:ext>
                  </a:extLst>
                </p:cNvPr>
                <p:cNvGrpSpPr/>
                <p:nvPr/>
              </p:nvGrpSpPr>
              <p:grpSpPr>
                <a:xfrm>
                  <a:off x="1586474" y="6066760"/>
                  <a:ext cx="4597813" cy="197493"/>
                  <a:chOff x="1582673" y="3553190"/>
                  <a:chExt cx="4597813" cy="197493"/>
                </a:xfrm>
              </p:grpSpPr>
              <p:grpSp>
                <p:nvGrpSpPr>
                  <p:cNvPr id="1924" name="Group 1923">
                    <a:extLst>
                      <a:ext uri="{FF2B5EF4-FFF2-40B4-BE49-F238E27FC236}">
                        <a16:creationId xmlns:a16="http://schemas.microsoft.com/office/drawing/2014/main" id="{6734AE7A-A9F2-4A41-93DD-6C76A9E31708}"/>
                      </a:ext>
                    </a:extLst>
                  </p:cNvPr>
                  <p:cNvGrpSpPr/>
                  <p:nvPr/>
                </p:nvGrpSpPr>
                <p:grpSpPr>
                  <a:xfrm>
                    <a:off x="1582673" y="3553192"/>
                    <a:ext cx="2295105" cy="197491"/>
                    <a:chOff x="1582673" y="1480828"/>
                    <a:chExt cx="2295105" cy="197491"/>
                  </a:xfrm>
                </p:grpSpPr>
                <p:grpSp>
                  <p:nvGrpSpPr>
                    <p:cNvPr id="1939" name="Group 1938">
                      <a:extLst>
                        <a:ext uri="{FF2B5EF4-FFF2-40B4-BE49-F238E27FC236}">
                          <a16:creationId xmlns:a16="http://schemas.microsoft.com/office/drawing/2014/main" id="{8C284A57-0037-48F5-85D4-28363C7BDEB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8267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950" name="Rectangle 1949">
                        <a:extLst>
                          <a:ext uri="{FF2B5EF4-FFF2-40B4-BE49-F238E27FC236}">
                            <a16:creationId xmlns:a16="http://schemas.microsoft.com/office/drawing/2014/main" id="{1CC316A7-4D40-45E4-9395-1E82FC416EC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951" name="Rectangle 1950">
                        <a:extLst>
                          <a:ext uri="{FF2B5EF4-FFF2-40B4-BE49-F238E27FC236}">
                            <a16:creationId xmlns:a16="http://schemas.microsoft.com/office/drawing/2014/main" id="{B190225C-2FF9-49CF-9BD2-7CCF489A5D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940" name="Group 1939">
                      <a:extLst>
                        <a:ext uri="{FF2B5EF4-FFF2-40B4-BE49-F238E27FC236}">
                          <a16:creationId xmlns:a16="http://schemas.microsoft.com/office/drawing/2014/main" id="{CEB1A8C0-1F3E-4901-8D40-D552A5016FC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9045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948" name="Rectangle 1947">
                        <a:extLst>
                          <a:ext uri="{FF2B5EF4-FFF2-40B4-BE49-F238E27FC236}">
                            <a16:creationId xmlns:a16="http://schemas.microsoft.com/office/drawing/2014/main" id="{EB4B23DA-F909-40D9-958F-DA7A99F806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949" name="Rectangle 1948">
                        <a:extLst>
                          <a:ext uri="{FF2B5EF4-FFF2-40B4-BE49-F238E27FC236}">
                            <a16:creationId xmlns:a16="http://schemas.microsoft.com/office/drawing/2014/main" id="{874C62D9-3C11-4BC2-9CB6-53C36465E9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941" name="Group 1940">
                      <a:extLst>
                        <a:ext uri="{FF2B5EF4-FFF2-40B4-BE49-F238E27FC236}">
                          <a16:creationId xmlns:a16="http://schemas.microsoft.com/office/drawing/2014/main" id="{317C963D-7B06-416B-BDEF-2C9A6078FAE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0768" y="1480829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946" name="Rectangle 1945">
                        <a:extLst>
                          <a:ext uri="{FF2B5EF4-FFF2-40B4-BE49-F238E27FC236}">
                            <a16:creationId xmlns:a16="http://schemas.microsoft.com/office/drawing/2014/main" id="{6AB138F6-CB5C-4B57-9A70-E29C1DD95B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947" name="Rectangle 1946">
                        <a:extLst>
                          <a:ext uri="{FF2B5EF4-FFF2-40B4-BE49-F238E27FC236}">
                            <a16:creationId xmlns:a16="http://schemas.microsoft.com/office/drawing/2014/main" id="{4A367AA0-F290-4FA7-9EA9-5E2BABC53F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942" name="Group 1941">
                      <a:extLst>
                        <a:ext uri="{FF2B5EF4-FFF2-40B4-BE49-F238E27FC236}">
                          <a16:creationId xmlns:a16="http://schemas.microsoft.com/office/drawing/2014/main" id="{6D6C36C7-F3E0-43D7-8410-545E2762026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21715" y="1480828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944" name="Rectangle 1943">
                        <a:extLst>
                          <a:ext uri="{FF2B5EF4-FFF2-40B4-BE49-F238E27FC236}">
                            <a16:creationId xmlns:a16="http://schemas.microsoft.com/office/drawing/2014/main" id="{A008A8D2-DF5F-4F83-A68C-AEC5CDFF92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945" name="Rectangle 1944">
                        <a:extLst>
                          <a:ext uri="{FF2B5EF4-FFF2-40B4-BE49-F238E27FC236}">
                            <a16:creationId xmlns:a16="http://schemas.microsoft.com/office/drawing/2014/main" id="{748454BE-C81B-40BA-BF37-47C62F8B9D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1943" name="Rectangle 1942">
                      <a:extLst>
                        <a:ext uri="{FF2B5EF4-FFF2-40B4-BE49-F238E27FC236}">
                          <a16:creationId xmlns:a16="http://schemas.microsoft.com/office/drawing/2014/main" id="{DDE91B9E-B93E-4AB0-9F52-4A25ACB4CE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6961" y="14808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925" name="Group 1924">
                    <a:extLst>
                      <a:ext uri="{FF2B5EF4-FFF2-40B4-BE49-F238E27FC236}">
                        <a16:creationId xmlns:a16="http://schemas.microsoft.com/office/drawing/2014/main" id="{9BEF79DD-266C-46B3-8912-A1F979342B21}"/>
                      </a:ext>
                    </a:extLst>
                  </p:cNvPr>
                  <p:cNvGrpSpPr/>
                  <p:nvPr/>
                </p:nvGrpSpPr>
                <p:grpSpPr>
                  <a:xfrm>
                    <a:off x="3885381" y="3553190"/>
                    <a:ext cx="2295105" cy="197491"/>
                    <a:chOff x="1582673" y="1480828"/>
                    <a:chExt cx="2295105" cy="197491"/>
                  </a:xfrm>
                </p:grpSpPr>
                <p:grpSp>
                  <p:nvGrpSpPr>
                    <p:cNvPr id="1926" name="Group 1925">
                      <a:extLst>
                        <a:ext uri="{FF2B5EF4-FFF2-40B4-BE49-F238E27FC236}">
                          <a16:creationId xmlns:a16="http://schemas.microsoft.com/office/drawing/2014/main" id="{1EDC8C4C-3C1F-4D3B-9EAD-80E47AB73BA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8267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937" name="Rectangle 1936">
                        <a:extLst>
                          <a:ext uri="{FF2B5EF4-FFF2-40B4-BE49-F238E27FC236}">
                            <a16:creationId xmlns:a16="http://schemas.microsoft.com/office/drawing/2014/main" id="{CC9FCD2E-D15C-47DB-8949-44BCE4FC7F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938" name="Rectangle 1937">
                        <a:extLst>
                          <a:ext uri="{FF2B5EF4-FFF2-40B4-BE49-F238E27FC236}">
                            <a16:creationId xmlns:a16="http://schemas.microsoft.com/office/drawing/2014/main" id="{A4F40772-AB8B-44C3-B371-18D59F2BF2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927" name="Group 1926">
                      <a:extLst>
                        <a:ext uri="{FF2B5EF4-FFF2-40B4-BE49-F238E27FC236}">
                          <a16:creationId xmlns:a16="http://schemas.microsoft.com/office/drawing/2014/main" id="{1C2064F1-0AEE-49A9-9C52-B09442442F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9045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935" name="Rectangle 1934">
                        <a:extLst>
                          <a:ext uri="{FF2B5EF4-FFF2-40B4-BE49-F238E27FC236}">
                            <a16:creationId xmlns:a16="http://schemas.microsoft.com/office/drawing/2014/main" id="{CA983445-BC55-401F-85A5-D0647CA0B0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936" name="Rectangle 1935">
                        <a:extLst>
                          <a:ext uri="{FF2B5EF4-FFF2-40B4-BE49-F238E27FC236}">
                            <a16:creationId xmlns:a16="http://schemas.microsoft.com/office/drawing/2014/main" id="{7D3CB691-5132-48DD-85B5-123F6042F9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928" name="Group 1927">
                      <a:extLst>
                        <a:ext uri="{FF2B5EF4-FFF2-40B4-BE49-F238E27FC236}">
                          <a16:creationId xmlns:a16="http://schemas.microsoft.com/office/drawing/2014/main" id="{E8AA1CE0-7AB1-4C99-8575-DFDD4892F13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0768" y="1480829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933" name="Rectangle 1932">
                        <a:extLst>
                          <a:ext uri="{FF2B5EF4-FFF2-40B4-BE49-F238E27FC236}">
                            <a16:creationId xmlns:a16="http://schemas.microsoft.com/office/drawing/2014/main" id="{AABE303C-0C1B-46DB-AE29-44172BD1B4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934" name="Rectangle 1933">
                        <a:extLst>
                          <a:ext uri="{FF2B5EF4-FFF2-40B4-BE49-F238E27FC236}">
                            <a16:creationId xmlns:a16="http://schemas.microsoft.com/office/drawing/2014/main" id="{92DF9D58-9160-4971-BE83-15E96E3962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929" name="Group 1928">
                      <a:extLst>
                        <a:ext uri="{FF2B5EF4-FFF2-40B4-BE49-F238E27FC236}">
                          <a16:creationId xmlns:a16="http://schemas.microsoft.com/office/drawing/2014/main" id="{94F8BD4F-4656-4EF2-BF9F-480B9895276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21715" y="1480828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931" name="Rectangle 1930">
                        <a:extLst>
                          <a:ext uri="{FF2B5EF4-FFF2-40B4-BE49-F238E27FC236}">
                            <a16:creationId xmlns:a16="http://schemas.microsoft.com/office/drawing/2014/main" id="{B0740D73-49AB-4792-8E94-5B74DBC3A8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932" name="Rectangle 1931">
                        <a:extLst>
                          <a:ext uri="{FF2B5EF4-FFF2-40B4-BE49-F238E27FC236}">
                            <a16:creationId xmlns:a16="http://schemas.microsoft.com/office/drawing/2014/main" id="{60647562-B2BA-41B7-B350-E6E7A43EB9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1930" name="Rectangle 1929">
                      <a:extLst>
                        <a:ext uri="{FF2B5EF4-FFF2-40B4-BE49-F238E27FC236}">
                          <a16:creationId xmlns:a16="http://schemas.microsoft.com/office/drawing/2014/main" id="{30B82141-77FD-4348-B1AE-377592B60C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6961" y="14808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807" name="Group 1806">
                  <a:extLst>
                    <a:ext uri="{FF2B5EF4-FFF2-40B4-BE49-F238E27FC236}">
                      <a16:creationId xmlns:a16="http://schemas.microsoft.com/office/drawing/2014/main" id="{FADBC4E7-B41C-4340-A1EF-228A8DF590B5}"/>
                    </a:ext>
                  </a:extLst>
                </p:cNvPr>
                <p:cNvGrpSpPr/>
                <p:nvPr/>
              </p:nvGrpSpPr>
              <p:grpSpPr>
                <a:xfrm>
                  <a:off x="3890988" y="1717027"/>
                  <a:ext cx="505246" cy="197489"/>
                  <a:chOff x="1573206" y="1059811"/>
                  <a:chExt cx="505246" cy="197489"/>
                </a:xfrm>
              </p:grpSpPr>
              <p:sp>
                <p:nvSpPr>
                  <p:cNvPr id="1922" name="Rectangle 1921">
                    <a:extLst>
                      <a:ext uri="{FF2B5EF4-FFF2-40B4-BE49-F238E27FC236}">
                        <a16:creationId xmlns:a16="http://schemas.microsoft.com/office/drawing/2014/main" id="{3BE61F5A-8152-4EF0-B1E6-103CD5389CD7}"/>
                      </a:ext>
                    </a:extLst>
                  </p:cNvPr>
                  <p:cNvSpPr/>
                  <p:nvPr/>
                </p:nvSpPr>
                <p:spPr>
                  <a:xfrm>
                    <a:off x="1573206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23" name="Rectangle 1922">
                    <a:extLst>
                      <a:ext uri="{FF2B5EF4-FFF2-40B4-BE49-F238E27FC236}">
                        <a16:creationId xmlns:a16="http://schemas.microsoft.com/office/drawing/2014/main" id="{81E03C29-D6A7-42D2-8E08-5404CAECB52D}"/>
                      </a:ext>
                    </a:extLst>
                  </p:cNvPr>
                  <p:cNvSpPr/>
                  <p:nvPr/>
                </p:nvSpPr>
                <p:spPr>
                  <a:xfrm>
                    <a:off x="1827635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808" name="Group 1807">
                  <a:extLst>
                    <a:ext uri="{FF2B5EF4-FFF2-40B4-BE49-F238E27FC236}">
                      <a16:creationId xmlns:a16="http://schemas.microsoft.com/office/drawing/2014/main" id="{FAD37AC7-B790-4E84-A0A2-C85975DAF311}"/>
                    </a:ext>
                  </a:extLst>
                </p:cNvPr>
                <p:cNvGrpSpPr/>
                <p:nvPr/>
              </p:nvGrpSpPr>
              <p:grpSpPr>
                <a:xfrm>
                  <a:off x="3890988" y="1914578"/>
                  <a:ext cx="505246" cy="197489"/>
                  <a:chOff x="1573206" y="1059811"/>
                  <a:chExt cx="505246" cy="197489"/>
                </a:xfrm>
              </p:grpSpPr>
              <p:sp>
                <p:nvSpPr>
                  <p:cNvPr id="1920" name="Rectangle 1919">
                    <a:extLst>
                      <a:ext uri="{FF2B5EF4-FFF2-40B4-BE49-F238E27FC236}">
                        <a16:creationId xmlns:a16="http://schemas.microsoft.com/office/drawing/2014/main" id="{052A2ECE-DD27-4B86-91FE-A307893C147A}"/>
                      </a:ext>
                    </a:extLst>
                  </p:cNvPr>
                  <p:cNvSpPr/>
                  <p:nvPr/>
                </p:nvSpPr>
                <p:spPr>
                  <a:xfrm>
                    <a:off x="1573206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21" name="Rectangle 1920">
                    <a:extLst>
                      <a:ext uri="{FF2B5EF4-FFF2-40B4-BE49-F238E27FC236}">
                        <a16:creationId xmlns:a16="http://schemas.microsoft.com/office/drawing/2014/main" id="{6F6CA74D-2629-4408-BD7B-3F361DA41733}"/>
                      </a:ext>
                    </a:extLst>
                  </p:cNvPr>
                  <p:cNvSpPr/>
                  <p:nvPr/>
                </p:nvSpPr>
                <p:spPr>
                  <a:xfrm>
                    <a:off x="1827635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809" name="Group 1808">
                  <a:extLst>
                    <a:ext uri="{FF2B5EF4-FFF2-40B4-BE49-F238E27FC236}">
                      <a16:creationId xmlns:a16="http://schemas.microsoft.com/office/drawing/2014/main" id="{A5091DC3-B8AC-4429-8401-66AAB6C5D2F3}"/>
                    </a:ext>
                  </a:extLst>
                </p:cNvPr>
                <p:cNvGrpSpPr/>
                <p:nvPr/>
              </p:nvGrpSpPr>
              <p:grpSpPr>
                <a:xfrm>
                  <a:off x="3892545" y="2118184"/>
                  <a:ext cx="505246" cy="197489"/>
                  <a:chOff x="1573206" y="1059811"/>
                  <a:chExt cx="505246" cy="197489"/>
                </a:xfrm>
              </p:grpSpPr>
              <p:sp>
                <p:nvSpPr>
                  <p:cNvPr id="1918" name="Rectangle 1917">
                    <a:extLst>
                      <a:ext uri="{FF2B5EF4-FFF2-40B4-BE49-F238E27FC236}">
                        <a16:creationId xmlns:a16="http://schemas.microsoft.com/office/drawing/2014/main" id="{0AF6AB5D-4B1D-4A09-8BF7-174E007ACDDB}"/>
                      </a:ext>
                    </a:extLst>
                  </p:cNvPr>
                  <p:cNvSpPr/>
                  <p:nvPr/>
                </p:nvSpPr>
                <p:spPr>
                  <a:xfrm>
                    <a:off x="1573206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19" name="Rectangle 1918">
                    <a:extLst>
                      <a:ext uri="{FF2B5EF4-FFF2-40B4-BE49-F238E27FC236}">
                        <a16:creationId xmlns:a16="http://schemas.microsoft.com/office/drawing/2014/main" id="{2A1A6AFE-16DF-42F0-A17A-15D36BEBAAA0}"/>
                      </a:ext>
                    </a:extLst>
                  </p:cNvPr>
                  <p:cNvSpPr/>
                  <p:nvPr/>
                </p:nvSpPr>
                <p:spPr>
                  <a:xfrm>
                    <a:off x="1827635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810" name="Group 1809">
                  <a:extLst>
                    <a:ext uri="{FF2B5EF4-FFF2-40B4-BE49-F238E27FC236}">
                      <a16:creationId xmlns:a16="http://schemas.microsoft.com/office/drawing/2014/main" id="{9E373837-B03E-44BC-A2E1-D12CEA60F359}"/>
                    </a:ext>
                  </a:extLst>
                </p:cNvPr>
                <p:cNvGrpSpPr/>
                <p:nvPr/>
              </p:nvGrpSpPr>
              <p:grpSpPr>
                <a:xfrm>
                  <a:off x="4402031" y="2138486"/>
                  <a:ext cx="505246" cy="197489"/>
                  <a:chOff x="1573206" y="1059811"/>
                  <a:chExt cx="505246" cy="197489"/>
                </a:xfrm>
              </p:grpSpPr>
              <p:sp>
                <p:nvSpPr>
                  <p:cNvPr id="1916" name="Rectangle 1915">
                    <a:extLst>
                      <a:ext uri="{FF2B5EF4-FFF2-40B4-BE49-F238E27FC236}">
                        <a16:creationId xmlns:a16="http://schemas.microsoft.com/office/drawing/2014/main" id="{8C9D13F4-9DB4-4E8E-956A-E2ABAF474D81}"/>
                      </a:ext>
                    </a:extLst>
                  </p:cNvPr>
                  <p:cNvSpPr/>
                  <p:nvPr/>
                </p:nvSpPr>
                <p:spPr>
                  <a:xfrm>
                    <a:off x="1573206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17" name="Rectangle 1916">
                    <a:extLst>
                      <a:ext uri="{FF2B5EF4-FFF2-40B4-BE49-F238E27FC236}">
                        <a16:creationId xmlns:a16="http://schemas.microsoft.com/office/drawing/2014/main" id="{6BF18DA7-AFE3-425B-A9E5-4BE109CEEF34}"/>
                      </a:ext>
                    </a:extLst>
                  </p:cNvPr>
                  <p:cNvSpPr/>
                  <p:nvPr/>
                </p:nvSpPr>
                <p:spPr>
                  <a:xfrm>
                    <a:off x="1827635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811" name="Group 1810">
                  <a:extLst>
                    <a:ext uri="{FF2B5EF4-FFF2-40B4-BE49-F238E27FC236}">
                      <a16:creationId xmlns:a16="http://schemas.microsoft.com/office/drawing/2014/main" id="{28C58AC1-4345-462C-942A-0F23B2E9E158}"/>
                    </a:ext>
                  </a:extLst>
                </p:cNvPr>
                <p:cNvGrpSpPr/>
                <p:nvPr/>
              </p:nvGrpSpPr>
              <p:grpSpPr>
                <a:xfrm>
                  <a:off x="3892545" y="2324924"/>
                  <a:ext cx="505246" cy="197489"/>
                  <a:chOff x="1573206" y="1059811"/>
                  <a:chExt cx="505246" cy="197489"/>
                </a:xfrm>
              </p:grpSpPr>
              <p:sp>
                <p:nvSpPr>
                  <p:cNvPr id="1914" name="Rectangle 1913">
                    <a:extLst>
                      <a:ext uri="{FF2B5EF4-FFF2-40B4-BE49-F238E27FC236}">
                        <a16:creationId xmlns:a16="http://schemas.microsoft.com/office/drawing/2014/main" id="{DD218F58-853E-4510-89A3-47CA4CEA1687}"/>
                      </a:ext>
                    </a:extLst>
                  </p:cNvPr>
                  <p:cNvSpPr/>
                  <p:nvPr/>
                </p:nvSpPr>
                <p:spPr>
                  <a:xfrm>
                    <a:off x="1573206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15" name="Rectangle 1914">
                    <a:extLst>
                      <a:ext uri="{FF2B5EF4-FFF2-40B4-BE49-F238E27FC236}">
                        <a16:creationId xmlns:a16="http://schemas.microsoft.com/office/drawing/2014/main" id="{04EE9DBF-E930-45C5-957A-BF88ED30078B}"/>
                      </a:ext>
                    </a:extLst>
                  </p:cNvPr>
                  <p:cNvSpPr/>
                  <p:nvPr/>
                </p:nvSpPr>
                <p:spPr>
                  <a:xfrm>
                    <a:off x="1827635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812" name="Group 1811">
                  <a:extLst>
                    <a:ext uri="{FF2B5EF4-FFF2-40B4-BE49-F238E27FC236}">
                      <a16:creationId xmlns:a16="http://schemas.microsoft.com/office/drawing/2014/main" id="{8C2F32A4-F9AD-4FAC-A191-D52ECC16EB60}"/>
                    </a:ext>
                  </a:extLst>
                </p:cNvPr>
                <p:cNvGrpSpPr/>
                <p:nvPr/>
              </p:nvGrpSpPr>
              <p:grpSpPr>
                <a:xfrm>
                  <a:off x="4424455" y="2324923"/>
                  <a:ext cx="505246" cy="197489"/>
                  <a:chOff x="1573206" y="1059811"/>
                  <a:chExt cx="505246" cy="197489"/>
                </a:xfrm>
              </p:grpSpPr>
              <p:sp>
                <p:nvSpPr>
                  <p:cNvPr id="1912" name="Rectangle 1911">
                    <a:extLst>
                      <a:ext uri="{FF2B5EF4-FFF2-40B4-BE49-F238E27FC236}">
                        <a16:creationId xmlns:a16="http://schemas.microsoft.com/office/drawing/2014/main" id="{DB59B7AC-0655-44BC-B237-3D93F0E03658}"/>
                      </a:ext>
                    </a:extLst>
                  </p:cNvPr>
                  <p:cNvSpPr/>
                  <p:nvPr/>
                </p:nvSpPr>
                <p:spPr>
                  <a:xfrm>
                    <a:off x="1573206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13" name="Rectangle 1912">
                    <a:extLst>
                      <a:ext uri="{FF2B5EF4-FFF2-40B4-BE49-F238E27FC236}">
                        <a16:creationId xmlns:a16="http://schemas.microsoft.com/office/drawing/2014/main" id="{150D293E-9E0F-46A1-B494-2CA1142E3533}"/>
                      </a:ext>
                    </a:extLst>
                  </p:cNvPr>
                  <p:cNvSpPr/>
                  <p:nvPr/>
                </p:nvSpPr>
                <p:spPr>
                  <a:xfrm>
                    <a:off x="1827635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813" name="Group 1812">
                  <a:extLst>
                    <a:ext uri="{FF2B5EF4-FFF2-40B4-BE49-F238E27FC236}">
                      <a16:creationId xmlns:a16="http://schemas.microsoft.com/office/drawing/2014/main" id="{68921AE9-6F4D-430A-808F-257BEE67141F}"/>
                    </a:ext>
                  </a:extLst>
                </p:cNvPr>
                <p:cNvGrpSpPr/>
                <p:nvPr/>
              </p:nvGrpSpPr>
              <p:grpSpPr>
                <a:xfrm>
                  <a:off x="3892545" y="2920214"/>
                  <a:ext cx="1534883" cy="204670"/>
                  <a:chOff x="3894115" y="2501114"/>
                  <a:chExt cx="1534883" cy="204670"/>
                </a:xfrm>
              </p:grpSpPr>
              <p:grpSp>
                <p:nvGrpSpPr>
                  <p:cNvPr id="1903" name="Group 1902">
                    <a:extLst>
                      <a:ext uri="{FF2B5EF4-FFF2-40B4-BE49-F238E27FC236}">
                        <a16:creationId xmlns:a16="http://schemas.microsoft.com/office/drawing/2014/main" id="{0FB7B57D-AC96-42C4-9077-2F101AFA6288}"/>
                      </a:ext>
                    </a:extLst>
                  </p:cNvPr>
                  <p:cNvGrpSpPr/>
                  <p:nvPr/>
                </p:nvGrpSpPr>
                <p:grpSpPr>
                  <a:xfrm>
                    <a:off x="3894115" y="2508295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1910" name="Rectangle 1909">
                      <a:extLst>
                        <a:ext uri="{FF2B5EF4-FFF2-40B4-BE49-F238E27FC236}">
                          <a16:creationId xmlns:a16="http://schemas.microsoft.com/office/drawing/2014/main" id="{52A13477-8D04-40C6-BCD8-1BDEBF7A4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11" name="Rectangle 1910">
                      <a:extLst>
                        <a:ext uri="{FF2B5EF4-FFF2-40B4-BE49-F238E27FC236}">
                          <a16:creationId xmlns:a16="http://schemas.microsoft.com/office/drawing/2014/main" id="{283C8692-C905-4B14-BC69-538BCE691F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904" name="Group 1903">
                    <a:extLst>
                      <a:ext uri="{FF2B5EF4-FFF2-40B4-BE49-F238E27FC236}">
                        <a16:creationId xmlns:a16="http://schemas.microsoft.com/office/drawing/2014/main" id="{749C1334-DA10-4BBD-9E04-47D5ECD580FF}"/>
                      </a:ext>
                    </a:extLst>
                  </p:cNvPr>
                  <p:cNvGrpSpPr/>
                  <p:nvPr/>
                </p:nvGrpSpPr>
                <p:grpSpPr>
                  <a:xfrm>
                    <a:off x="4405729" y="2501114"/>
                    <a:ext cx="512439" cy="197489"/>
                    <a:chOff x="1565443" y="1043128"/>
                    <a:chExt cx="512439" cy="197489"/>
                  </a:xfrm>
                </p:grpSpPr>
                <p:sp>
                  <p:nvSpPr>
                    <p:cNvPr id="1908" name="Rectangle 1907">
                      <a:extLst>
                        <a:ext uri="{FF2B5EF4-FFF2-40B4-BE49-F238E27FC236}">
                          <a16:creationId xmlns:a16="http://schemas.microsoft.com/office/drawing/2014/main" id="{E65EF350-D3F6-4285-A33F-EBD7E6F966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65443" y="10431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09" name="Rectangle 1908">
                      <a:extLst>
                        <a:ext uri="{FF2B5EF4-FFF2-40B4-BE49-F238E27FC236}">
                          <a16:creationId xmlns:a16="http://schemas.microsoft.com/office/drawing/2014/main" id="{6B9781C0-B50A-46F5-83D6-ABB29E1261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065" y="10431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905" name="Group 1904">
                    <a:extLst>
                      <a:ext uri="{FF2B5EF4-FFF2-40B4-BE49-F238E27FC236}">
                        <a16:creationId xmlns:a16="http://schemas.microsoft.com/office/drawing/2014/main" id="{324572EA-A720-4C13-8A35-B9771A2C799A}"/>
                      </a:ext>
                    </a:extLst>
                  </p:cNvPr>
                  <p:cNvGrpSpPr/>
                  <p:nvPr/>
                </p:nvGrpSpPr>
                <p:grpSpPr>
                  <a:xfrm>
                    <a:off x="4916559" y="2503542"/>
                    <a:ext cx="512439" cy="197490"/>
                    <a:chOff x="1564403" y="1042361"/>
                    <a:chExt cx="512439" cy="197490"/>
                  </a:xfrm>
                </p:grpSpPr>
                <p:sp>
                  <p:nvSpPr>
                    <p:cNvPr id="1906" name="Rectangle 1905">
                      <a:extLst>
                        <a:ext uri="{FF2B5EF4-FFF2-40B4-BE49-F238E27FC236}">
                          <a16:creationId xmlns:a16="http://schemas.microsoft.com/office/drawing/2014/main" id="{9ECA69C2-AD1B-45DB-9F27-2F82F17F87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64403" y="1042362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07" name="Rectangle 1906">
                      <a:extLst>
                        <a:ext uri="{FF2B5EF4-FFF2-40B4-BE49-F238E27FC236}">
                          <a16:creationId xmlns:a16="http://schemas.microsoft.com/office/drawing/2014/main" id="{46EFC73D-69C8-4BD9-932F-232B9379B4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6025" y="104236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grpSp>
              <p:nvGrpSpPr>
                <p:cNvPr id="1814" name="Group 1813">
                  <a:extLst>
                    <a:ext uri="{FF2B5EF4-FFF2-40B4-BE49-F238E27FC236}">
                      <a16:creationId xmlns:a16="http://schemas.microsoft.com/office/drawing/2014/main" id="{B9DD3D27-FF01-4FFF-89B8-C4746B9EF725}"/>
                    </a:ext>
                  </a:extLst>
                </p:cNvPr>
                <p:cNvGrpSpPr/>
                <p:nvPr/>
              </p:nvGrpSpPr>
              <p:grpSpPr>
                <a:xfrm>
                  <a:off x="3893329" y="2718268"/>
                  <a:ext cx="505246" cy="197489"/>
                  <a:chOff x="1573206" y="1059811"/>
                  <a:chExt cx="505246" cy="197489"/>
                </a:xfrm>
              </p:grpSpPr>
              <p:sp>
                <p:nvSpPr>
                  <p:cNvPr id="1901" name="Rectangle 1900">
                    <a:extLst>
                      <a:ext uri="{FF2B5EF4-FFF2-40B4-BE49-F238E27FC236}">
                        <a16:creationId xmlns:a16="http://schemas.microsoft.com/office/drawing/2014/main" id="{D41B6F15-5C71-414C-9CE2-6666960F1299}"/>
                      </a:ext>
                    </a:extLst>
                  </p:cNvPr>
                  <p:cNvSpPr/>
                  <p:nvPr/>
                </p:nvSpPr>
                <p:spPr>
                  <a:xfrm>
                    <a:off x="1573206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02" name="Rectangle 1901">
                    <a:extLst>
                      <a:ext uri="{FF2B5EF4-FFF2-40B4-BE49-F238E27FC236}">
                        <a16:creationId xmlns:a16="http://schemas.microsoft.com/office/drawing/2014/main" id="{8AF2C60A-2D57-4D6E-B2D0-4B5D331CB826}"/>
                      </a:ext>
                    </a:extLst>
                  </p:cNvPr>
                  <p:cNvSpPr/>
                  <p:nvPr/>
                </p:nvSpPr>
                <p:spPr>
                  <a:xfrm>
                    <a:off x="1827635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815" name="Group 1814">
                  <a:extLst>
                    <a:ext uri="{FF2B5EF4-FFF2-40B4-BE49-F238E27FC236}">
                      <a16:creationId xmlns:a16="http://schemas.microsoft.com/office/drawing/2014/main" id="{04DDDAD4-D453-4A21-A9A6-401C73C20F4F}"/>
                    </a:ext>
                  </a:extLst>
                </p:cNvPr>
                <p:cNvGrpSpPr/>
                <p:nvPr/>
              </p:nvGrpSpPr>
              <p:grpSpPr>
                <a:xfrm>
                  <a:off x="3887930" y="2534255"/>
                  <a:ext cx="1536493" cy="210186"/>
                  <a:chOff x="3894115" y="2508295"/>
                  <a:chExt cx="1536493" cy="210186"/>
                </a:xfrm>
              </p:grpSpPr>
              <p:grpSp>
                <p:nvGrpSpPr>
                  <p:cNvPr id="1892" name="Group 1891">
                    <a:extLst>
                      <a:ext uri="{FF2B5EF4-FFF2-40B4-BE49-F238E27FC236}">
                        <a16:creationId xmlns:a16="http://schemas.microsoft.com/office/drawing/2014/main" id="{06ECD5D8-13B1-489A-AC44-532E7F0157C7}"/>
                      </a:ext>
                    </a:extLst>
                  </p:cNvPr>
                  <p:cNvGrpSpPr/>
                  <p:nvPr/>
                </p:nvGrpSpPr>
                <p:grpSpPr>
                  <a:xfrm>
                    <a:off x="3894115" y="2508295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1899" name="Rectangle 1898">
                      <a:extLst>
                        <a:ext uri="{FF2B5EF4-FFF2-40B4-BE49-F238E27FC236}">
                          <a16:creationId xmlns:a16="http://schemas.microsoft.com/office/drawing/2014/main" id="{F27EB2FA-DD69-49C9-A0D9-BEC073AA49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00" name="Rectangle 1899">
                      <a:extLst>
                        <a:ext uri="{FF2B5EF4-FFF2-40B4-BE49-F238E27FC236}">
                          <a16:creationId xmlns:a16="http://schemas.microsoft.com/office/drawing/2014/main" id="{66D3D486-EFC2-4766-AA65-D5ACF862A5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893" name="Group 1892">
                    <a:extLst>
                      <a:ext uri="{FF2B5EF4-FFF2-40B4-BE49-F238E27FC236}">
                        <a16:creationId xmlns:a16="http://schemas.microsoft.com/office/drawing/2014/main" id="{EB3C1D05-3FED-4240-8D6A-993DEEA57F02}"/>
                      </a:ext>
                    </a:extLst>
                  </p:cNvPr>
                  <p:cNvGrpSpPr/>
                  <p:nvPr/>
                </p:nvGrpSpPr>
                <p:grpSpPr>
                  <a:xfrm>
                    <a:off x="4413492" y="2517797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1897" name="Rectangle 1896">
                      <a:extLst>
                        <a:ext uri="{FF2B5EF4-FFF2-40B4-BE49-F238E27FC236}">
                          <a16:creationId xmlns:a16="http://schemas.microsoft.com/office/drawing/2014/main" id="{5883F1A4-163F-45CD-ABD5-08E5F39664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98" name="Rectangle 1897">
                      <a:extLst>
                        <a:ext uri="{FF2B5EF4-FFF2-40B4-BE49-F238E27FC236}">
                          <a16:creationId xmlns:a16="http://schemas.microsoft.com/office/drawing/2014/main" id="{B421A910-CB85-4485-9441-73F54DF06A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894" name="Group 1893">
                    <a:extLst>
                      <a:ext uri="{FF2B5EF4-FFF2-40B4-BE49-F238E27FC236}">
                        <a16:creationId xmlns:a16="http://schemas.microsoft.com/office/drawing/2014/main" id="{F73099BE-C9BE-4E38-9546-28FBEBC97C7A}"/>
                      </a:ext>
                    </a:extLst>
                  </p:cNvPr>
                  <p:cNvGrpSpPr/>
                  <p:nvPr/>
                </p:nvGrpSpPr>
                <p:grpSpPr>
                  <a:xfrm>
                    <a:off x="4925362" y="2520992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1895" name="Rectangle 1894">
                      <a:extLst>
                        <a:ext uri="{FF2B5EF4-FFF2-40B4-BE49-F238E27FC236}">
                          <a16:creationId xmlns:a16="http://schemas.microsoft.com/office/drawing/2014/main" id="{B3178F1D-8D17-4126-9D08-6053F01324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96" name="Rectangle 1895">
                      <a:extLst>
                        <a:ext uri="{FF2B5EF4-FFF2-40B4-BE49-F238E27FC236}">
                          <a16:creationId xmlns:a16="http://schemas.microsoft.com/office/drawing/2014/main" id="{D28208C4-D8D1-4731-8D1E-49BC47FBED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grpSp>
              <p:nvGrpSpPr>
                <p:cNvPr id="1816" name="Group 1815">
                  <a:extLst>
                    <a:ext uri="{FF2B5EF4-FFF2-40B4-BE49-F238E27FC236}">
                      <a16:creationId xmlns:a16="http://schemas.microsoft.com/office/drawing/2014/main" id="{D39FFEB1-CE06-43D7-9769-7B73CA65459B}"/>
                    </a:ext>
                  </a:extLst>
                </p:cNvPr>
                <p:cNvGrpSpPr/>
                <p:nvPr/>
              </p:nvGrpSpPr>
              <p:grpSpPr>
                <a:xfrm>
                  <a:off x="3893803" y="3115116"/>
                  <a:ext cx="1534883" cy="204670"/>
                  <a:chOff x="3894115" y="2501114"/>
                  <a:chExt cx="1534883" cy="204670"/>
                </a:xfrm>
              </p:grpSpPr>
              <p:grpSp>
                <p:nvGrpSpPr>
                  <p:cNvPr id="1883" name="Group 1882">
                    <a:extLst>
                      <a:ext uri="{FF2B5EF4-FFF2-40B4-BE49-F238E27FC236}">
                        <a16:creationId xmlns:a16="http://schemas.microsoft.com/office/drawing/2014/main" id="{8E718448-4D97-4081-AE87-88079A8AC091}"/>
                      </a:ext>
                    </a:extLst>
                  </p:cNvPr>
                  <p:cNvGrpSpPr/>
                  <p:nvPr/>
                </p:nvGrpSpPr>
                <p:grpSpPr>
                  <a:xfrm>
                    <a:off x="3894115" y="2508295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1890" name="Rectangle 1889">
                      <a:extLst>
                        <a:ext uri="{FF2B5EF4-FFF2-40B4-BE49-F238E27FC236}">
                          <a16:creationId xmlns:a16="http://schemas.microsoft.com/office/drawing/2014/main" id="{884012BB-0711-4814-9228-3E3E7EBDFF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91" name="Rectangle 1890">
                      <a:extLst>
                        <a:ext uri="{FF2B5EF4-FFF2-40B4-BE49-F238E27FC236}">
                          <a16:creationId xmlns:a16="http://schemas.microsoft.com/office/drawing/2014/main" id="{4F7DB099-5E7B-4BE9-94DD-1632ACCC58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884" name="Group 1883">
                    <a:extLst>
                      <a:ext uri="{FF2B5EF4-FFF2-40B4-BE49-F238E27FC236}">
                        <a16:creationId xmlns:a16="http://schemas.microsoft.com/office/drawing/2014/main" id="{E5C9AD23-4EC1-4382-ADA0-5AA811E3B29F}"/>
                      </a:ext>
                    </a:extLst>
                  </p:cNvPr>
                  <p:cNvGrpSpPr/>
                  <p:nvPr/>
                </p:nvGrpSpPr>
                <p:grpSpPr>
                  <a:xfrm>
                    <a:off x="4405729" y="2501114"/>
                    <a:ext cx="512439" cy="197489"/>
                    <a:chOff x="1565443" y="1043128"/>
                    <a:chExt cx="512439" cy="197489"/>
                  </a:xfrm>
                </p:grpSpPr>
                <p:sp>
                  <p:nvSpPr>
                    <p:cNvPr id="1888" name="Rectangle 1887">
                      <a:extLst>
                        <a:ext uri="{FF2B5EF4-FFF2-40B4-BE49-F238E27FC236}">
                          <a16:creationId xmlns:a16="http://schemas.microsoft.com/office/drawing/2014/main" id="{E2F7E4BA-CC88-45CA-982C-D50B64A7F2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65443" y="10431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89" name="Rectangle 1888">
                      <a:extLst>
                        <a:ext uri="{FF2B5EF4-FFF2-40B4-BE49-F238E27FC236}">
                          <a16:creationId xmlns:a16="http://schemas.microsoft.com/office/drawing/2014/main" id="{867B2169-364A-4324-B71D-B07F8C5077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065" y="10431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885" name="Group 1884">
                    <a:extLst>
                      <a:ext uri="{FF2B5EF4-FFF2-40B4-BE49-F238E27FC236}">
                        <a16:creationId xmlns:a16="http://schemas.microsoft.com/office/drawing/2014/main" id="{B1658D9C-7353-45C9-95A6-4115C8E32C0D}"/>
                      </a:ext>
                    </a:extLst>
                  </p:cNvPr>
                  <p:cNvGrpSpPr/>
                  <p:nvPr/>
                </p:nvGrpSpPr>
                <p:grpSpPr>
                  <a:xfrm>
                    <a:off x="4916559" y="2503542"/>
                    <a:ext cx="512439" cy="197490"/>
                    <a:chOff x="1564403" y="1042361"/>
                    <a:chExt cx="512439" cy="197490"/>
                  </a:xfrm>
                </p:grpSpPr>
                <p:sp>
                  <p:nvSpPr>
                    <p:cNvPr id="1886" name="Rectangle 1885">
                      <a:extLst>
                        <a:ext uri="{FF2B5EF4-FFF2-40B4-BE49-F238E27FC236}">
                          <a16:creationId xmlns:a16="http://schemas.microsoft.com/office/drawing/2014/main" id="{05D534A4-4AEE-4CA9-B4DA-B1C830265E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64403" y="1042362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87" name="Rectangle 1886">
                      <a:extLst>
                        <a:ext uri="{FF2B5EF4-FFF2-40B4-BE49-F238E27FC236}">
                          <a16:creationId xmlns:a16="http://schemas.microsoft.com/office/drawing/2014/main" id="{C79F41F1-9F58-47BF-9F90-22AAF22D08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6025" y="104236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grpSp>
              <p:nvGrpSpPr>
                <p:cNvPr id="1817" name="Group 1816">
                  <a:extLst>
                    <a:ext uri="{FF2B5EF4-FFF2-40B4-BE49-F238E27FC236}">
                      <a16:creationId xmlns:a16="http://schemas.microsoft.com/office/drawing/2014/main" id="{92F0143A-BD11-453A-98BD-22FB29E5CD2A}"/>
                    </a:ext>
                  </a:extLst>
                </p:cNvPr>
                <p:cNvGrpSpPr/>
                <p:nvPr/>
              </p:nvGrpSpPr>
              <p:grpSpPr>
                <a:xfrm>
                  <a:off x="3873839" y="3331429"/>
                  <a:ext cx="1534883" cy="204670"/>
                  <a:chOff x="3894115" y="2501114"/>
                  <a:chExt cx="1534883" cy="204670"/>
                </a:xfrm>
              </p:grpSpPr>
              <p:grpSp>
                <p:nvGrpSpPr>
                  <p:cNvPr id="1874" name="Group 1873">
                    <a:extLst>
                      <a:ext uri="{FF2B5EF4-FFF2-40B4-BE49-F238E27FC236}">
                        <a16:creationId xmlns:a16="http://schemas.microsoft.com/office/drawing/2014/main" id="{F2C11F9E-6490-4EEE-B3F1-6BC8ACE6EC00}"/>
                      </a:ext>
                    </a:extLst>
                  </p:cNvPr>
                  <p:cNvGrpSpPr/>
                  <p:nvPr/>
                </p:nvGrpSpPr>
                <p:grpSpPr>
                  <a:xfrm>
                    <a:off x="3894115" y="2508295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1881" name="Rectangle 1880">
                      <a:extLst>
                        <a:ext uri="{FF2B5EF4-FFF2-40B4-BE49-F238E27FC236}">
                          <a16:creationId xmlns:a16="http://schemas.microsoft.com/office/drawing/2014/main" id="{0D1C447D-1C83-487F-9C59-059B6F7A98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82" name="Rectangle 1881">
                      <a:extLst>
                        <a:ext uri="{FF2B5EF4-FFF2-40B4-BE49-F238E27FC236}">
                          <a16:creationId xmlns:a16="http://schemas.microsoft.com/office/drawing/2014/main" id="{FA75F113-3863-483C-8D32-C050F73755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875" name="Group 1874">
                    <a:extLst>
                      <a:ext uri="{FF2B5EF4-FFF2-40B4-BE49-F238E27FC236}">
                        <a16:creationId xmlns:a16="http://schemas.microsoft.com/office/drawing/2014/main" id="{C0A79864-4EF8-4E71-9674-D80E5A08359D}"/>
                      </a:ext>
                    </a:extLst>
                  </p:cNvPr>
                  <p:cNvGrpSpPr/>
                  <p:nvPr/>
                </p:nvGrpSpPr>
                <p:grpSpPr>
                  <a:xfrm>
                    <a:off x="4405729" y="2501114"/>
                    <a:ext cx="512439" cy="197489"/>
                    <a:chOff x="1565443" y="1043128"/>
                    <a:chExt cx="512439" cy="197489"/>
                  </a:xfrm>
                </p:grpSpPr>
                <p:sp>
                  <p:nvSpPr>
                    <p:cNvPr id="1879" name="Rectangle 1878">
                      <a:extLst>
                        <a:ext uri="{FF2B5EF4-FFF2-40B4-BE49-F238E27FC236}">
                          <a16:creationId xmlns:a16="http://schemas.microsoft.com/office/drawing/2014/main" id="{E0E9FF01-36AB-451C-BCBE-708BB26C7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65443" y="10431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80" name="Rectangle 1879">
                      <a:extLst>
                        <a:ext uri="{FF2B5EF4-FFF2-40B4-BE49-F238E27FC236}">
                          <a16:creationId xmlns:a16="http://schemas.microsoft.com/office/drawing/2014/main" id="{AFFB78B5-56D3-4DE3-ABC6-058680BC0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065" y="10431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876" name="Group 1875">
                    <a:extLst>
                      <a:ext uri="{FF2B5EF4-FFF2-40B4-BE49-F238E27FC236}">
                        <a16:creationId xmlns:a16="http://schemas.microsoft.com/office/drawing/2014/main" id="{07D1F290-742E-437D-8263-1442F6F49950}"/>
                      </a:ext>
                    </a:extLst>
                  </p:cNvPr>
                  <p:cNvGrpSpPr/>
                  <p:nvPr/>
                </p:nvGrpSpPr>
                <p:grpSpPr>
                  <a:xfrm>
                    <a:off x="4916559" y="2503542"/>
                    <a:ext cx="512439" cy="197490"/>
                    <a:chOff x="1564403" y="1042361"/>
                    <a:chExt cx="512439" cy="197490"/>
                  </a:xfrm>
                </p:grpSpPr>
                <p:sp>
                  <p:nvSpPr>
                    <p:cNvPr id="1877" name="Rectangle 1876">
                      <a:extLst>
                        <a:ext uri="{FF2B5EF4-FFF2-40B4-BE49-F238E27FC236}">
                          <a16:creationId xmlns:a16="http://schemas.microsoft.com/office/drawing/2014/main" id="{0A7E7B3C-6DED-4465-9A69-EF339C19E7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64403" y="1042362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78" name="Rectangle 1877">
                      <a:extLst>
                        <a:ext uri="{FF2B5EF4-FFF2-40B4-BE49-F238E27FC236}">
                          <a16:creationId xmlns:a16="http://schemas.microsoft.com/office/drawing/2014/main" id="{7C3A58AF-591F-4162-B387-0DD58911F2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6025" y="104236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grpSp>
              <p:nvGrpSpPr>
                <p:cNvPr id="1818" name="Group 1817">
                  <a:extLst>
                    <a:ext uri="{FF2B5EF4-FFF2-40B4-BE49-F238E27FC236}">
                      <a16:creationId xmlns:a16="http://schemas.microsoft.com/office/drawing/2014/main" id="{4CF8F08A-233C-409B-979B-120DC4FFA0C5}"/>
                    </a:ext>
                  </a:extLst>
                </p:cNvPr>
                <p:cNvGrpSpPr/>
                <p:nvPr/>
              </p:nvGrpSpPr>
              <p:grpSpPr>
                <a:xfrm>
                  <a:off x="4393161" y="2744170"/>
                  <a:ext cx="505246" cy="197489"/>
                  <a:chOff x="1573206" y="1059811"/>
                  <a:chExt cx="505246" cy="197489"/>
                </a:xfrm>
              </p:grpSpPr>
              <p:sp>
                <p:nvSpPr>
                  <p:cNvPr id="1872" name="Rectangle 1871">
                    <a:extLst>
                      <a:ext uri="{FF2B5EF4-FFF2-40B4-BE49-F238E27FC236}">
                        <a16:creationId xmlns:a16="http://schemas.microsoft.com/office/drawing/2014/main" id="{7C9C2120-0F27-4529-A796-0D3F76B39E2B}"/>
                      </a:ext>
                    </a:extLst>
                  </p:cNvPr>
                  <p:cNvSpPr/>
                  <p:nvPr/>
                </p:nvSpPr>
                <p:spPr>
                  <a:xfrm>
                    <a:off x="1573206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73" name="Rectangle 1872">
                    <a:extLst>
                      <a:ext uri="{FF2B5EF4-FFF2-40B4-BE49-F238E27FC236}">
                        <a16:creationId xmlns:a16="http://schemas.microsoft.com/office/drawing/2014/main" id="{40DC7E57-0B61-4B87-8E07-96AD246A862A}"/>
                      </a:ext>
                    </a:extLst>
                  </p:cNvPr>
                  <p:cNvSpPr/>
                  <p:nvPr/>
                </p:nvSpPr>
                <p:spPr>
                  <a:xfrm>
                    <a:off x="1827635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819" name="Group 1818">
                  <a:extLst>
                    <a:ext uri="{FF2B5EF4-FFF2-40B4-BE49-F238E27FC236}">
                      <a16:creationId xmlns:a16="http://schemas.microsoft.com/office/drawing/2014/main" id="{2D1B10A0-32A1-452C-80B6-415ADC3D2211}"/>
                    </a:ext>
                  </a:extLst>
                </p:cNvPr>
                <p:cNvGrpSpPr/>
                <p:nvPr/>
              </p:nvGrpSpPr>
              <p:grpSpPr>
                <a:xfrm>
                  <a:off x="4931699" y="2726844"/>
                  <a:ext cx="505246" cy="197489"/>
                  <a:chOff x="1573206" y="1059811"/>
                  <a:chExt cx="505246" cy="197489"/>
                </a:xfrm>
              </p:grpSpPr>
              <p:sp>
                <p:nvSpPr>
                  <p:cNvPr id="1870" name="Rectangle 1869">
                    <a:extLst>
                      <a:ext uri="{FF2B5EF4-FFF2-40B4-BE49-F238E27FC236}">
                        <a16:creationId xmlns:a16="http://schemas.microsoft.com/office/drawing/2014/main" id="{566F9C93-981E-408A-8685-5A73BC721947}"/>
                      </a:ext>
                    </a:extLst>
                  </p:cNvPr>
                  <p:cNvSpPr/>
                  <p:nvPr/>
                </p:nvSpPr>
                <p:spPr>
                  <a:xfrm>
                    <a:off x="1573206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71" name="Rectangle 1870">
                    <a:extLst>
                      <a:ext uri="{FF2B5EF4-FFF2-40B4-BE49-F238E27FC236}">
                        <a16:creationId xmlns:a16="http://schemas.microsoft.com/office/drawing/2014/main" id="{325B96D5-5F4B-408F-8731-67DD1C08B8AF}"/>
                      </a:ext>
                    </a:extLst>
                  </p:cNvPr>
                  <p:cNvSpPr/>
                  <p:nvPr/>
                </p:nvSpPr>
                <p:spPr>
                  <a:xfrm>
                    <a:off x="1827635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820" name="Group 1819">
                  <a:extLst>
                    <a:ext uri="{FF2B5EF4-FFF2-40B4-BE49-F238E27FC236}">
                      <a16:creationId xmlns:a16="http://schemas.microsoft.com/office/drawing/2014/main" id="{5136E973-CB1C-4225-8292-366B8DF5F68F}"/>
                    </a:ext>
                  </a:extLst>
                </p:cNvPr>
                <p:cNvGrpSpPr/>
                <p:nvPr/>
              </p:nvGrpSpPr>
              <p:grpSpPr>
                <a:xfrm>
                  <a:off x="5419249" y="3347944"/>
                  <a:ext cx="505246" cy="197489"/>
                  <a:chOff x="1573206" y="1059811"/>
                  <a:chExt cx="505246" cy="197489"/>
                </a:xfrm>
              </p:grpSpPr>
              <p:sp>
                <p:nvSpPr>
                  <p:cNvPr id="1868" name="Rectangle 1867">
                    <a:extLst>
                      <a:ext uri="{FF2B5EF4-FFF2-40B4-BE49-F238E27FC236}">
                        <a16:creationId xmlns:a16="http://schemas.microsoft.com/office/drawing/2014/main" id="{FC07B132-34C5-45F3-A431-EE7FCF186CE9}"/>
                      </a:ext>
                    </a:extLst>
                  </p:cNvPr>
                  <p:cNvSpPr/>
                  <p:nvPr/>
                </p:nvSpPr>
                <p:spPr>
                  <a:xfrm>
                    <a:off x="1573206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69" name="Rectangle 1868">
                    <a:extLst>
                      <a:ext uri="{FF2B5EF4-FFF2-40B4-BE49-F238E27FC236}">
                        <a16:creationId xmlns:a16="http://schemas.microsoft.com/office/drawing/2014/main" id="{95FB52B1-7046-4437-9DE2-038F7D428861}"/>
                      </a:ext>
                    </a:extLst>
                  </p:cNvPr>
                  <p:cNvSpPr/>
                  <p:nvPr/>
                </p:nvSpPr>
                <p:spPr>
                  <a:xfrm>
                    <a:off x="1827635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821" name="Group 1820">
                  <a:extLst>
                    <a:ext uri="{FF2B5EF4-FFF2-40B4-BE49-F238E27FC236}">
                      <a16:creationId xmlns:a16="http://schemas.microsoft.com/office/drawing/2014/main" id="{01FB4F88-8467-463F-8B9F-B1505DB30785}"/>
                    </a:ext>
                  </a:extLst>
                </p:cNvPr>
                <p:cNvGrpSpPr/>
                <p:nvPr/>
              </p:nvGrpSpPr>
              <p:grpSpPr>
                <a:xfrm>
                  <a:off x="5445453" y="3137384"/>
                  <a:ext cx="505246" cy="197489"/>
                  <a:chOff x="1573206" y="1059811"/>
                  <a:chExt cx="505246" cy="197489"/>
                </a:xfrm>
              </p:grpSpPr>
              <p:sp>
                <p:nvSpPr>
                  <p:cNvPr id="1866" name="Rectangle 1865">
                    <a:extLst>
                      <a:ext uri="{FF2B5EF4-FFF2-40B4-BE49-F238E27FC236}">
                        <a16:creationId xmlns:a16="http://schemas.microsoft.com/office/drawing/2014/main" id="{03772F0C-4F91-4F38-AEFD-995B01E945B5}"/>
                      </a:ext>
                    </a:extLst>
                  </p:cNvPr>
                  <p:cNvSpPr/>
                  <p:nvPr/>
                </p:nvSpPr>
                <p:spPr>
                  <a:xfrm>
                    <a:off x="1573206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67" name="Rectangle 1866">
                    <a:extLst>
                      <a:ext uri="{FF2B5EF4-FFF2-40B4-BE49-F238E27FC236}">
                        <a16:creationId xmlns:a16="http://schemas.microsoft.com/office/drawing/2014/main" id="{AB881B9E-0948-466F-8031-0043CF5F5FE8}"/>
                      </a:ext>
                    </a:extLst>
                  </p:cNvPr>
                  <p:cNvSpPr/>
                  <p:nvPr/>
                </p:nvSpPr>
                <p:spPr>
                  <a:xfrm>
                    <a:off x="1827635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822" name="Group 1821">
                  <a:extLst>
                    <a:ext uri="{FF2B5EF4-FFF2-40B4-BE49-F238E27FC236}">
                      <a16:creationId xmlns:a16="http://schemas.microsoft.com/office/drawing/2014/main" id="{A7AE2721-C598-42DA-9833-E393763381CB}"/>
                    </a:ext>
                  </a:extLst>
                </p:cNvPr>
                <p:cNvGrpSpPr/>
                <p:nvPr/>
              </p:nvGrpSpPr>
              <p:grpSpPr>
                <a:xfrm>
                  <a:off x="6199493" y="4194505"/>
                  <a:ext cx="505246" cy="197489"/>
                  <a:chOff x="1573206" y="1059811"/>
                  <a:chExt cx="505246" cy="197489"/>
                </a:xfrm>
              </p:grpSpPr>
              <p:sp>
                <p:nvSpPr>
                  <p:cNvPr id="1864" name="Rectangle 1863">
                    <a:extLst>
                      <a:ext uri="{FF2B5EF4-FFF2-40B4-BE49-F238E27FC236}">
                        <a16:creationId xmlns:a16="http://schemas.microsoft.com/office/drawing/2014/main" id="{DC962BF0-F311-42DC-B834-1ECDD37239F2}"/>
                      </a:ext>
                    </a:extLst>
                  </p:cNvPr>
                  <p:cNvSpPr/>
                  <p:nvPr/>
                </p:nvSpPr>
                <p:spPr>
                  <a:xfrm>
                    <a:off x="1573206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65" name="Rectangle 1864">
                    <a:extLst>
                      <a:ext uri="{FF2B5EF4-FFF2-40B4-BE49-F238E27FC236}">
                        <a16:creationId xmlns:a16="http://schemas.microsoft.com/office/drawing/2014/main" id="{6E95EB53-A9C0-4238-88D9-F9C71F6419DA}"/>
                      </a:ext>
                    </a:extLst>
                  </p:cNvPr>
                  <p:cNvSpPr/>
                  <p:nvPr/>
                </p:nvSpPr>
                <p:spPr>
                  <a:xfrm>
                    <a:off x="1827635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823" name="Group 1822">
                  <a:extLst>
                    <a:ext uri="{FF2B5EF4-FFF2-40B4-BE49-F238E27FC236}">
                      <a16:creationId xmlns:a16="http://schemas.microsoft.com/office/drawing/2014/main" id="{B9315B8B-8E1F-439B-B504-E1311D9A2CBB}"/>
                    </a:ext>
                  </a:extLst>
                </p:cNvPr>
                <p:cNvGrpSpPr/>
                <p:nvPr/>
              </p:nvGrpSpPr>
              <p:grpSpPr>
                <a:xfrm>
                  <a:off x="6206874" y="4411997"/>
                  <a:ext cx="505246" cy="197489"/>
                  <a:chOff x="1573206" y="1059811"/>
                  <a:chExt cx="505246" cy="197489"/>
                </a:xfrm>
              </p:grpSpPr>
              <p:sp>
                <p:nvSpPr>
                  <p:cNvPr id="1862" name="Rectangle 1861">
                    <a:extLst>
                      <a:ext uri="{FF2B5EF4-FFF2-40B4-BE49-F238E27FC236}">
                        <a16:creationId xmlns:a16="http://schemas.microsoft.com/office/drawing/2014/main" id="{7E2129A9-2048-4E4B-8245-E0929C807AE0}"/>
                      </a:ext>
                    </a:extLst>
                  </p:cNvPr>
                  <p:cNvSpPr/>
                  <p:nvPr/>
                </p:nvSpPr>
                <p:spPr>
                  <a:xfrm>
                    <a:off x="1573206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63" name="Rectangle 1862">
                    <a:extLst>
                      <a:ext uri="{FF2B5EF4-FFF2-40B4-BE49-F238E27FC236}">
                        <a16:creationId xmlns:a16="http://schemas.microsoft.com/office/drawing/2014/main" id="{C0CB5E01-6ACF-475F-8688-77910709F2F6}"/>
                      </a:ext>
                    </a:extLst>
                  </p:cNvPr>
                  <p:cNvSpPr/>
                  <p:nvPr/>
                </p:nvSpPr>
                <p:spPr>
                  <a:xfrm>
                    <a:off x="1827635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824" name="Group 1823">
                  <a:extLst>
                    <a:ext uri="{FF2B5EF4-FFF2-40B4-BE49-F238E27FC236}">
                      <a16:creationId xmlns:a16="http://schemas.microsoft.com/office/drawing/2014/main" id="{C2A05DFB-E80E-40A9-AB4A-A4E2015E5D38}"/>
                    </a:ext>
                  </a:extLst>
                </p:cNvPr>
                <p:cNvGrpSpPr/>
                <p:nvPr/>
              </p:nvGrpSpPr>
              <p:grpSpPr>
                <a:xfrm>
                  <a:off x="6190433" y="4606083"/>
                  <a:ext cx="505246" cy="197489"/>
                  <a:chOff x="1573206" y="1059811"/>
                  <a:chExt cx="505246" cy="197489"/>
                </a:xfrm>
              </p:grpSpPr>
              <p:sp>
                <p:nvSpPr>
                  <p:cNvPr id="1860" name="Rectangle 1859">
                    <a:extLst>
                      <a:ext uri="{FF2B5EF4-FFF2-40B4-BE49-F238E27FC236}">
                        <a16:creationId xmlns:a16="http://schemas.microsoft.com/office/drawing/2014/main" id="{B0D20BC1-520D-40A7-A862-6C132A3E6961}"/>
                      </a:ext>
                    </a:extLst>
                  </p:cNvPr>
                  <p:cNvSpPr/>
                  <p:nvPr/>
                </p:nvSpPr>
                <p:spPr>
                  <a:xfrm>
                    <a:off x="1573206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61" name="Rectangle 1860">
                    <a:extLst>
                      <a:ext uri="{FF2B5EF4-FFF2-40B4-BE49-F238E27FC236}">
                        <a16:creationId xmlns:a16="http://schemas.microsoft.com/office/drawing/2014/main" id="{2E3A0D3C-7947-4A8C-A1E1-994C686C3858}"/>
                      </a:ext>
                    </a:extLst>
                  </p:cNvPr>
                  <p:cNvSpPr/>
                  <p:nvPr/>
                </p:nvSpPr>
                <p:spPr>
                  <a:xfrm>
                    <a:off x="1827635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825" name="Group 1824">
                  <a:extLst>
                    <a:ext uri="{FF2B5EF4-FFF2-40B4-BE49-F238E27FC236}">
                      <a16:creationId xmlns:a16="http://schemas.microsoft.com/office/drawing/2014/main" id="{7B6D3AB2-96B3-43A6-8754-AA7F3BE04AED}"/>
                    </a:ext>
                  </a:extLst>
                </p:cNvPr>
                <p:cNvGrpSpPr/>
                <p:nvPr/>
              </p:nvGrpSpPr>
              <p:grpSpPr>
                <a:xfrm>
                  <a:off x="6181041" y="4808174"/>
                  <a:ext cx="505246" cy="197489"/>
                  <a:chOff x="1573206" y="1059811"/>
                  <a:chExt cx="505246" cy="197489"/>
                </a:xfrm>
              </p:grpSpPr>
              <p:sp>
                <p:nvSpPr>
                  <p:cNvPr id="1858" name="Rectangle 1857">
                    <a:extLst>
                      <a:ext uri="{FF2B5EF4-FFF2-40B4-BE49-F238E27FC236}">
                        <a16:creationId xmlns:a16="http://schemas.microsoft.com/office/drawing/2014/main" id="{E737AE3C-63AF-4053-91C1-6D008D829028}"/>
                      </a:ext>
                    </a:extLst>
                  </p:cNvPr>
                  <p:cNvSpPr/>
                  <p:nvPr/>
                </p:nvSpPr>
                <p:spPr>
                  <a:xfrm>
                    <a:off x="1573206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59" name="Rectangle 1858">
                    <a:extLst>
                      <a:ext uri="{FF2B5EF4-FFF2-40B4-BE49-F238E27FC236}">
                        <a16:creationId xmlns:a16="http://schemas.microsoft.com/office/drawing/2014/main" id="{9630BB62-0E13-43AE-8FD1-A712C691E989}"/>
                      </a:ext>
                    </a:extLst>
                  </p:cNvPr>
                  <p:cNvSpPr/>
                  <p:nvPr/>
                </p:nvSpPr>
                <p:spPr>
                  <a:xfrm>
                    <a:off x="1827635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826" name="Group 1825">
                  <a:extLst>
                    <a:ext uri="{FF2B5EF4-FFF2-40B4-BE49-F238E27FC236}">
                      <a16:creationId xmlns:a16="http://schemas.microsoft.com/office/drawing/2014/main" id="{7C0058BD-DD46-4530-B426-EFEEB34821E4}"/>
                    </a:ext>
                  </a:extLst>
                </p:cNvPr>
                <p:cNvGrpSpPr/>
                <p:nvPr/>
              </p:nvGrpSpPr>
              <p:grpSpPr>
                <a:xfrm>
                  <a:off x="6206874" y="5007487"/>
                  <a:ext cx="505246" cy="197489"/>
                  <a:chOff x="1573206" y="1059811"/>
                  <a:chExt cx="505246" cy="197489"/>
                </a:xfrm>
              </p:grpSpPr>
              <p:sp>
                <p:nvSpPr>
                  <p:cNvPr id="1856" name="Rectangle 1855">
                    <a:extLst>
                      <a:ext uri="{FF2B5EF4-FFF2-40B4-BE49-F238E27FC236}">
                        <a16:creationId xmlns:a16="http://schemas.microsoft.com/office/drawing/2014/main" id="{711DC38E-1993-4F35-B0C2-9AAA1CFE72A3}"/>
                      </a:ext>
                    </a:extLst>
                  </p:cNvPr>
                  <p:cNvSpPr/>
                  <p:nvPr/>
                </p:nvSpPr>
                <p:spPr>
                  <a:xfrm>
                    <a:off x="1573206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57" name="Rectangle 1856">
                    <a:extLst>
                      <a:ext uri="{FF2B5EF4-FFF2-40B4-BE49-F238E27FC236}">
                        <a16:creationId xmlns:a16="http://schemas.microsoft.com/office/drawing/2014/main" id="{B3AEFEAE-BF59-48CD-BE93-84E64D38538A}"/>
                      </a:ext>
                    </a:extLst>
                  </p:cNvPr>
                  <p:cNvSpPr/>
                  <p:nvPr/>
                </p:nvSpPr>
                <p:spPr>
                  <a:xfrm>
                    <a:off x="1827635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827" name="Group 1826">
                  <a:extLst>
                    <a:ext uri="{FF2B5EF4-FFF2-40B4-BE49-F238E27FC236}">
                      <a16:creationId xmlns:a16="http://schemas.microsoft.com/office/drawing/2014/main" id="{4BC28F2D-BC8D-43BF-A649-F9ED2225A564}"/>
                    </a:ext>
                  </a:extLst>
                </p:cNvPr>
                <p:cNvGrpSpPr/>
                <p:nvPr/>
              </p:nvGrpSpPr>
              <p:grpSpPr>
                <a:xfrm>
                  <a:off x="6190265" y="5210203"/>
                  <a:ext cx="505246" cy="197489"/>
                  <a:chOff x="1573206" y="1059811"/>
                  <a:chExt cx="505246" cy="197489"/>
                </a:xfrm>
              </p:grpSpPr>
              <p:sp>
                <p:nvSpPr>
                  <p:cNvPr id="1854" name="Rectangle 1853">
                    <a:extLst>
                      <a:ext uri="{FF2B5EF4-FFF2-40B4-BE49-F238E27FC236}">
                        <a16:creationId xmlns:a16="http://schemas.microsoft.com/office/drawing/2014/main" id="{5726B93B-E236-423C-BBFB-DD922280AA73}"/>
                      </a:ext>
                    </a:extLst>
                  </p:cNvPr>
                  <p:cNvSpPr/>
                  <p:nvPr/>
                </p:nvSpPr>
                <p:spPr>
                  <a:xfrm>
                    <a:off x="1573206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55" name="Rectangle 1854">
                    <a:extLst>
                      <a:ext uri="{FF2B5EF4-FFF2-40B4-BE49-F238E27FC236}">
                        <a16:creationId xmlns:a16="http://schemas.microsoft.com/office/drawing/2014/main" id="{342F2C53-4273-4008-B28F-6149A10B94A3}"/>
                      </a:ext>
                    </a:extLst>
                  </p:cNvPr>
                  <p:cNvSpPr/>
                  <p:nvPr/>
                </p:nvSpPr>
                <p:spPr>
                  <a:xfrm>
                    <a:off x="1827635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828" name="Group 1827">
                  <a:extLst>
                    <a:ext uri="{FF2B5EF4-FFF2-40B4-BE49-F238E27FC236}">
                      <a16:creationId xmlns:a16="http://schemas.microsoft.com/office/drawing/2014/main" id="{E35C306D-FF26-4610-814D-3D394EBB75B6}"/>
                    </a:ext>
                  </a:extLst>
                </p:cNvPr>
                <p:cNvGrpSpPr/>
                <p:nvPr/>
              </p:nvGrpSpPr>
              <p:grpSpPr>
                <a:xfrm>
                  <a:off x="6196712" y="5419986"/>
                  <a:ext cx="505246" cy="197489"/>
                  <a:chOff x="1573206" y="1059811"/>
                  <a:chExt cx="505246" cy="197489"/>
                </a:xfrm>
              </p:grpSpPr>
              <p:sp>
                <p:nvSpPr>
                  <p:cNvPr id="1852" name="Rectangle 1851">
                    <a:extLst>
                      <a:ext uri="{FF2B5EF4-FFF2-40B4-BE49-F238E27FC236}">
                        <a16:creationId xmlns:a16="http://schemas.microsoft.com/office/drawing/2014/main" id="{7E51A3F8-352C-4205-A7A3-E4B5E9894F03}"/>
                      </a:ext>
                    </a:extLst>
                  </p:cNvPr>
                  <p:cNvSpPr/>
                  <p:nvPr/>
                </p:nvSpPr>
                <p:spPr>
                  <a:xfrm>
                    <a:off x="1573206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53" name="Rectangle 1852">
                    <a:extLst>
                      <a:ext uri="{FF2B5EF4-FFF2-40B4-BE49-F238E27FC236}">
                        <a16:creationId xmlns:a16="http://schemas.microsoft.com/office/drawing/2014/main" id="{806EF631-CF83-4B19-B91F-E56281354FC9}"/>
                      </a:ext>
                    </a:extLst>
                  </p:cNvPr>
                  <p:cNvSpPr/>
                  <p:nvPr/>
                </p:nvSpPr>
                <p:spPr>
                  <a:xfrm>
                    <a:off x="1827635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829" name="Group 1828">
                  <a:extLst>
                    <a:ext uri="{FF2B5EF4-FFF2-40B4-BE49-F238E27FC236}">
                      <a16:creationId xmlns:a16="http://schemas.microsoft.com/office/drawing/2014/main" id="{E21F90BB-AEF2-465B-A0E3-7EB4F1976ADE}"/>
                    </a:ext>
                  </a:extLst>
                </p:cNvPr>
                <p:cNvGrpSpPr/>
                <p:nvPr/>
              </p:nvGrpSpPr>
              <p:grpSpPr>
                <a:xfrm>
                  <a:off x="6190096" y="5637997"/>
                  <a:ext cx="505246" cy="197489"/>
                  <a:chOff x="1573206" y="1059811"/>
                  <a:chExt cx="505246" cy="197489"/>
                </a:xfrm>
              </p:grpSpPr>
              <p:sp>
                <p:nvSpPr>
                  <p:cNvPr id="1850" name="Rectangle 1849">
                    <a:extLst>
                      <a:ext uri="{FF2B5EF4-FFF2-40B4-BE49-F238E27FC236}">
                        <a16:creationId xmlns:a16="http://schemas.microsoft.com/office/drawing/2014/main" id="{A8B5A547-02A6-492A-8780-E6A3BF5B8240}"/>
                      </a:ext>
                    </a:extLst>
                  </p:cNvPr>
                  <p:cNvSpPr/>
                  <p:nvPr/>
                </p:nvSpPr>
                <p:spPr>
                  <a:xfrm>
                    <a:off x="1573206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51" name="Rectangle 1850">
                    <a:extLst>
                      <a:ext uri="{FF2B5EF4-FFF2-40B4-BE49-F238E27FC236}">
                        <a16:creationId xmlns:a16="http://schemas.microsoft.com/office/drawing/2014/main" id="{454E5110-1B30-40D4-A433-94F620C268F2}"/>
                      </a:ext>
                    </a:extLst>
                  </p:cNvPr>
                  <p:cNvSpPr/>
                  <p:nvPr/>
                </p:nvSpPr>
                <p:spPr>
                  <a:xfrm>
                    <a:off x="1827635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830" name="Group 1829">
                  <a:extLst>
                    <a:ext uri="{FF2B5EF4-FFF2-40B4-BE49-F238E27FC236}">
                      <a16:creationId xmlns:a16="http://schemas.microsoft.com/office/drawing/2014/main" id="{515C5D81-84AA-44CA-9D51-B853976A543B}"/>
                    </a:ext>
                  </a:extLst>
                </p:cNvPr>
                <p:cNvGrpSpPr/>
                <p:nvPr/>
              </p:nvGrpSpPr>
              <p:grpSpPr>
                <a:xfrm>
                  <a:off x="6190096" y="5856008"/>
                  <a:ext cx="505246" cy="197489"/>
                  <a:chOff x="1573206" y="1059811"/>
                  <a:chExt cx="505246" cy="197489"/>
                </a:xfrm>
              </p:grpSpPr>
              <p:sp>
                <p:nvSpPr>
                  <p:cNvPr id="1848" name="Rectangle 1847">
                    <a:extLst>
                      <a:ext uri="{FF2B5EF4-FFF2-40B4-BE49-F238E27FC236}">
                        <a16:creationId xmlns:a16="http://schemas.microsoft.com/office/drawing/2014/main" id="{95EB6A12-C5EF-4216-9DAB-512A504434F0}"/>
                      </a:ext>
                    </a:extLst>
                  </p:cNvPr>
                  <p:cNvSpPr/>
                  <p:nvPr/>
                </p:nvSpPr>
                <p:spPr>
                  <a:xfrm>
                    <a:off x="1573206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49" name="Rectangle 1848">
                    <a:extLst>
                      <a:ext uri="{FF2B5EF4-FFF2-40B4-BE49-F238E27FC236}">
                        <a16:creationId xmlns:a16="http://schemas.microsoft.com/office/drawing/2014/main" id="{90F44705-4E88-4BB2-B6FF-A60BF1615615}"/>
                      </a:ext>
                    </a:extLst>
                  </p:cNvPr>
                  <p:cNvSpPr/>
                  <p:nvPr/>
                </p:nvSpPr>
                <p:spPr>
                  <a:xfrm>
                    <a:off x="1827635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831" name="Group 1830">
                  <a:extLst>
                    <a:ext uri="{FF2B5EF4-FFF2-40B4-BE49-F238E27FC236}">
                      <a16:creationId xmlns:a16="http://schemas.microsoft.com/office/drawing/2014/main" id="{5502A4B1-D348-4EE6-8A80-B79C344B6308}"/>
                    </a:ext>
                  </a:extLst>
                </p:cNvPr>
                <p:cNvGrpSpPr/>
                <p:nvPr/>
              </p:nvGrpSpPr>
              <p:grpSpPr>
                <a:xfrm>
                  <a:off x="6208680" y="6066276"/>
                  <a:ext cx="505246" cy="197489"/>
                  <a:chOff x="1573206" y="1059811"/>
                  <a:chExt cx="505246" cy="197489"/>
                </a:xfrm>
              </p:grpSpPr>
              <p:sp>
                <p:nvSpPr>
                  <p:cNvPr id="1846" name="Rectangle 1845">
                    <a:extLst>
                      <a:ext uri="{FF2B5EF4-FFF2-40B4-BE49-F238E27FC236}">
                        <a16:creationId xmlns:a16="http://schemas.microsoft.com/office/drawing/2014/main" id="{3FC150DD-ABD0-4990-B501-03A6EC1D015E}"/>
                      </a:ext>
                    </a:extLst>
                  </p:cNvPr>
                  <p:cNvSpPr/>
                  <p:nvPr/>
                </p:nvSpPr>
                <p:spPr>
                  <a:xfrm>
                    <a:off x="1573206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47" name="Rectangle 1846">
                    <a:extLst>
                      <a:ext uri="{FF2B5EF4-FFF2-40B4-BE49-F238E27FC236}">
                        <a16:creationId xmlns:a16="http://schemas.microsoft.com/office/drawing/2014/main" id="{58211626-E9E9-4052-AD09-1032DABDF214}"/>
                      </a:ext>
                    </a:extLst>
                  </p:cNvPr>
                  <p:cNvSpPr/>
                  <p:nvPr/>
                </p:nvSpPr>
                <p:spPr>
                  <a:xfrm>
                    <a:off x="1827635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832" name="Group 1831">
                  <a:extLst>
                    <a:ext uri="{FF2B5EF4-FFF2-40B4-BE49-F238E27FC236}">
                      <a16:creationId xmlns:a16="http://schemas.microsoft.com/office/drawing/2014/main" id="{44F5E000-68E0-42EA-AA31-1106A1005CB5}"/>
                    </a:ext>
                  </a:extLst>
                </p:cNvPr>
                <p:cNvGrpSpPr/>
                <p:nvPr/>
              </p:nvGrpSpPr>
              <p:grpSpPr>
                <a:xfrm>
                  <a:off x="6196712" y="6249809"/>
                  <a:ext cx="505246" cy="197489"/>
                  <a:chOff x="1573206" y="1059811"/>
                  <a:chExt cx="505246" cy="197489"/>
                </a:xfrm>
              </p:grpSpPr>
              <p:sp>
                <p:nvSpPr>
                  <p:cNvPr id="1844" name="Rectangle 1843">
                    <a:extLst>
                      <a:ext uri="{FF2B5EF4-FFF2-40B4-BE49-F238E27FC236}">
                        <a16:creationId xmlns:a16="http://schemas.microsoft.com/office/drawing/2014/main" id="{35215656-C6B5-43BA-A5B5-B02085AA7A1C}"/>
                      </a:ext>
                    </a:extLst>
                  </p:cNvPr>
                  <p:cNvSpPr/>
                  <p:nvPr/>
                </p:nvSpPr>
                <p:spPr>
                  <a:xfrm>
                    <a:off x="1573206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45" name="Rectangle 1844">
                    <a:extLst>
                      <a:ext uri="{FF2B5EF4-FFF2-40B4-BE49-F238E27FC236}">
                        <a16:creationId xmlns:a16="http://schemas.microsoft.com/office/drawing/2014/main" id="{9F46345F-E121-4C88-A002-ACF9DEC21F10}"/>
                      </a:ext>
                    </a:extLst>
                  </p:cNvPr>
                  <p:cNvSpPr/>
                  <p:nvPr/>
                </p:nvSpPr>
                <p:spPr>
                  <a:xfrm>
                    <a:off x="1827635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833" name="Group 1832">
                  <a:extLst>
                    <a:ext uri="{FF2B5EF4-FFF2-40B4-BE49-F238E27FC236}">
                      <a16:creationId xmlns:a16="http://schemas.microsoft.com/office/drawing/2014/main" id="{B2B18792-104E-4502-8567-903D9E3A7619}"/>
                    </a:ext>
                  </a:extLst>
                </p:cNvPr>
                <p:cNvGrpSpPr/>
                <p:nvPr/>
              </p:nvGrpSpPr>
              <p:grpSpPr>
                <a:xfrm>
                  <a:off x="6712120" y="6249809"/>
                  <a:ext cx="505246" cy="197489"/>
                  <a:chOff x="1573206" y="1059811"/>
                  <a:chExt cx="505246" cy="197489"/>
                </a:xfrm>
              </p:grpSpPr>
              <p:sp>
                <p:nvSpPr>
                  <p:cNvPr id="1842" name="Rectangle 1841">
                    <a:extLst>
                      <a:ext uri="{FF2B5EF4-FFF2-40B4-BE49-F238E27FC236}">
                        <a16:creationId xmlns:a16="http://schemas.microsoft.com/office/drawing/2014/main" id="{46C5B4DB-701E-48CF-BD45-51C2BE1E707E}"/>
                      </a:ext>
                    </a:extLst>
                  </p:cNvPr>
                  <p:cNvSpPr/>
                  <p:nvPr/>
                </p:nvSpPr>
                <p:spPr>
                  <a:xfrm>
                    <a:off x="1573206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43" name="Rectangle 1842">
                    <a:extLst>
                      <a:ext uri="{FF2B5EF4-FFF2-40B4-BE49-F238E27FC236}">
                        <a16:creationId xmlns:a16="http://schemas.microsoft.com/office/drawing/2014/main" id="{F8965354-0F4F-4DBC-83BB-FC2C28A6D1B6}"/>
                      </a:ext>
                    </a:extLst>
                  </p:cNvPr>
                  <p:cNvSpPr/>
                  <p:nvPr/>
                </p:nvSpPr>
                <p:spPr>
                  <a:xfrm>
                    <a:off x="1827635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834" name="Rectangle 1833">
                  <a:extLst>
                    <a:ext uri="{FF2B5EF4-FFF2-40B4-BE49-F238E27FC236}">
                      <a16:creationId xmlns:a16="http://schemas.microsoft.com/office/drawing/2014/main" id="{69B7ACD1-BCE6-496D-862A-1B15C4517547}"/>
                    </a:ext>
                  </a:extLst>
                </p:cNvPr>
                <p:cNvSpPr/>
                <p:nvPr/>
              </p:nvSpPr>
              <p:spPr>
                <a:xfrm>
                  <a:off x="6196332" y="3978591"/>
                  <a:ext cx="250817" cy="1974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5" name="Rectangle 1834">
                  <a:extLst>
                    <a:ext uri="{FF2B5EF4-FFF2-40B4-BE49-F238E27FC236}">
                      <a16:creationId xmlns:a16="http://schemas.microsoft.com/office/drawing/2014/main" id="{6007E6CE-2034-4CCA-B160-B957FE9AD9E0}"/>
                    </a:ext>
                  </a:extLst>
                </p:cNvPr>
                <p:cNvSpPr/>
                <p:nvPr/>
              </p:nvSpPr>
              <p:spPr>
                <a:xfrm>
                  <a:off x="5447881" y="2929382"/>
                  <a:ext cx="250817" cy="1974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6" name="Rectangle 1835">
                  <a:extLst>
                    <a:ext uri="{FF2B5EF4-FFF2-40B4-BE49-F238E27FC236}">
                      <a16:creationId xmlns:a16="http://schemas.microsoft.com/office/drawing/2014/main" id="{4CC21F91-9C9E-472E-A944-051524828A6B}"/>
                    </a:ext>
                  </a:extLst>
                </p:cNvPr>
                <p:cNvSpPr/>
                <p:nvPr/>
              </p:nvSpPr>
              <p:spPr>
                <a:xfrm>
                  <a:off x="6713915" y="5018279"/>
                  <a:ext cx="250817" cy="1974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7" name="Rectangle 1836">
                  <a:extLst>
                    <a:ext uri="{FF2B5EF4-FFF2-40B4-BE49-F238E27FC236}">
                      <a16:creationId xmlns:a16="http://schemas.microsoft.com/office/drawing/2014/main" id="{97885FFE-537E-4C32-A5B5-A1AF40E4E23A}"/>
                    </a:ext>
                  </a:extLst>
                </p:cNvPr>
                <p:cNvSpPr/>
                <p:nvPr/>
              </p:nvSpPr>
              <p:spPr>
                <a:xfrm>
                  <a:off x="6714215" y="5210203"/>
                  <a:ext cx="250817" cy="1974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8" name="Rectangle 1837">
                  <a:extLst>
                    <a:ext uri="{FF2B5EF4-FFF2-40B4-BE49-F238E27FC236}">
                      <a16:creationId xmlns:a16="http://schemas.microsoft.com/office/drawing/2014/main" id="{B5251A03-8AD9-4676-8D0D-869650C33ACC}"/>
                    </a:ext>
                  </a:extLst>
                </p:cNvPr>
                <p:cNvSpPr/>
                <p:nvPr/>
              </p:nvSpPr>
              <p:spPr>
                <a:xfrm>
                  <a:off x="6720725" y="5419986"/>
                  <a:ext cx="250817" cy="1974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9" name="Rectangle 1838">
                  <a:extLst>
                    <a:ext uri="{FF2B5EF4-FFF2-40B4-BE49-F238E27FC236}">
                      <a16:creationId xmlns:a16="http://schemas.microsoft.com/office/drawing/2014/main" id="{0AFA365E-1D08-4D8B-9522-46BC112BA120}"/>
                    </a:ext>
                  </a:extLst>
                </p:cNvPr>
                <p:cNvSpPr/>
                <p:nvPr/>
              </p:nvSpPr>
              <p:spPr>
                <a:xfrm>
                  <a:off x="6712119" y="5631261"/>
                  <a:ext cx="250817" cy="1974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0" name="Rectangle 1839">
                  <a:extLst>
                    <a:ext uri="{FF2B5EF4-FFF2-40B4-BE49-F238E27FC236}">
                      <a16:creationId xmlns:a16="http://schemas.microsoft.com/office/drawing/2014/main" id="{67BEF752-0B54-4D24-BB76-93B66158A08F}"/>
                    </a:ext>
                  </a:extLst>
                </p:cNvPr>
                <p:cNvSpPr/>
                <p:nvPr/>
              </p:nvSpPr>
              <p:spPr>
                <a:xfrm>
                  <a:off x="6705634" y="5841790"/>
                  <a:ext cx="250817" cy="1974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1" name="Rectangle 1840">
                  <a:extLst>
                    <a:ext uri="{FF2B5EF4-FFF2-40B4-BE49-F238E27FC236}">
                      <a16:creationId xmlns:a16="http://schemas.microsoft.com/office/drawing/2014/main" id="{AB565D51-2041-4499-B743-DCEF8B9F95DA}"/>
                    </a:ext>
                  </a:extLst>
                </p:cNvPr>
                <p:cNvSpPr/>
                <p:nvPr/>
              </p:nvSpPr>
              <p:spPr>
                <a:xfrm>
                  <a:off x="6730662" y="6008409"/>
                  <a:ext cx="250817" cy="1974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71" name="Group 870">
                <a:extLst>
                  <a:ext uri="{FF2B5EF4-FFF2-40B4-BE49-F238E27FC236}">
                    <a16:creationId xmlns:a16="http://schemas.microsoft.com/office/drawing/2014/main" id="{9B99B027-623D-42A9-83A8-64097FA5BF65}"/>
                  </a:ext>
                </a:extLst>
              </p:cNvPr>
              <p:cNvGrpSpPr/>
              <p:nvPr/>
            </p:nvGrpSpPr>
            <p:grpSpPr>
              <a:xfrm>
                <a:off x="907096" y="35640748"/>
                <a:ext cx="3649728" cy="223547"/>
                <a:chOff x="2411431" y="35670244"/>
                <a:chExt cx="3649728" cy="223547"/>
              </a:xfrm>
            </p:grpSpPr>
            <p:grpSp>
              <p:nvGrpSpPr>
                <p:cNvPr id="870" name="Group 869">
                  <a:extLst>
                    <a:ext uri="{FF2B5EF4-FFF2-40B4-BE49-F238E27FC236}">
                      <a16:creationId xmlns:a16="http://schemas.microsoft.com/office/drawing/2014/main" id="{9D13DE92-1C4A-49F6-B07F-8B1754AF4511}"/>
                    </a:ext>
                  </a:extLst>
                </p:cNvPr>
                <p:cNvGrpSpPr/>
                <p:nvPr/>
              </p:nvGrpSpPr>
              <p:grpSpPr>
                <a:xfrm>
                  <a:off x="2411431" y="35681682"/>
                  <a:ext cx="610942" cy="200157"/>
                  <a:chOff x="2411431" y="35681682"/>
                  <a:chExt cx="610942" cy="200157"/>
                </a:xfrm>
              </p:grpSpPr>
              <p:cxnSp>
                <p:nvCxnSpPr>
                  <p:cNvPr id="2455" name="Straight Connector 2454">
                    <a:extLst>
                      <a:ext uri="{FF2B5EF4-FFF2-40B4-BE49-F238E27FC236}">
                        <a16:creationId xmlns:a16="http://schemas.microsoft.com/office/drawing/2014/main" id="{A17D634A-3B1E-4F59-96B1-B7DE3E671D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45141" y="35691152"/>
                    <a:ext cx="177232" cy="190687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74" name="Straight Connector 2473">
                    <a:extLst>
                      <a:ext uri="{FF2B5EF4-FFF2-40B4-BE49-F238E27FC236}">
                        <a16:creationId xmlns:a16="http://schemas.microsoft.com/office/drawing/2014/main" id="{49EC45EF-DB71-486A-A879-5D5FD2FE7A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411431" y="35681682"/>
                    <a:ext cx="177232" cy="190687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75" name="Group 2474">
                  <a:extLst>
                    <a:ext uri="{FF2B5EF4-FFF2-40B4-BE49-F238E27FC236}">
                      <a16:creationId xmlns:a16="http://schemas.microsoft.com/office/drawing/2014/main" id="{ED6E2E30-1A10-4155-AE78-70B7DAFA2F24}"/>
                    </a:ext>
                  </a:extLst>
                </p:cNvPr>
                <p:cNvGrpSpPr/>
                <p:nvPr/>
              </p:nvGrpSpPr>
              <p:grpSpPr>
                <a:xfrm>
                  <a:off x="3287003" y="35681682"/>
                  <a:ext cx="610942" cy="200157"/>
                  <a:chOff x="2411431" y="35681682"/>
                  <a:chExt cx="610942" cy="200157"/>
                </a:xfrm>
              </p:grpSpPr>
              <p:cxnSp>
                <p:nvCxnSpPr>
                  <p:cNvPr id="2476" name="Straight Connector 2475">
                    <a:extLst>
                      <a:ext uri="{FF2B5EF4-FFF2-40B4-BE49-F238E27FC236}">
                        <a16:creationId xmlns:a16="http://schemas.microsoft.com/office/drawing/2014/main" id="{A0D1FFD5-56BD-42F2-91F6-FABA4841EE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45141" y="35691152"/>
                    <a:ext cx="177232" cy="190687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77" name="Straight Connector 2476">
                    <a:extLst>
                      <a:ext uri="{FF2B5EF4-FFF2-40B4-BE49-F238E27FC236}">
                        <a16:creationId xmlns:a16="http://schemas.microsoft.com/office/drawing/2014/main" id="{1EE694A4-00D8-4EBD-A10D-B5DDE01234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411431" y="35681682"/>
                    <a:ext cx="177232" cy="190687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78" name="Group 2477">
                  <a:extLst>
                    <a:ext uri="{FF2B5EF4-FFF2-40B4-BE49-F238E27FC236}">
                      <a16:creationId xmlns:a16="http://schemas.microsoft.com/office/drawing/2014/main" id="{B640AABF-E6BB-40F1-A816-28E277FA9BF1}"/>
                    </a:ext>
                  </a:extLst>
                </p:cNvPr>
                <p:cNvGrpSpPr/>
                <p:nvPr/>
              </p:nvGrpSpPr>
              <p:grpSpPr>
                <a:xfrm>
                  <a:off x="4226654" y="35681776"/>
                  <a:ext cx="610942" cy="200157"/>
                  <a:chOff x="2411431" y="35681682"/>
                  <a:chExt cx="610942" cy="200157"/>
                </a:xfrm>
              </p:grpSpPr>
              <p:cxnSp>
                <p:nvCxnSpPr>
                  <p:cNvPr id="2479" name="Straight Connector 2478">
                    <a:extLst>
                      <a:ext uri="{FF2B5EF4-FFF2-40B4-BE49-F238E27FC236}">
                        <a16:creationId xmlns:a16="http://schemas.microsoft.com/office/drawing/2014/main" id="{C5692749-3AF7-44A4-A935-88B806152D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45141" y="35691152"/>
                    <a:ext cx="177232" cy="190687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80" name="Straight Connector 2479">
                    <a:extLst>
                      <a:ext uri="{FF2B5EF4-FFF2-40B4-BE49-F238E27FC236}">
                        <a16:creationId xmlns:a16="http://schemas.microsoft.com/office/drawing/2014/main" id="{8C62D1EC-5E01-40C3-BEB1-A8E05D8DF2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411431" y="35681682"/>
                    <a:ext cx="177232" cy="190687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81" name="Group 2480">
                  <a:extLst>
                    <a:ext uri="{FF2B5EF4-FFF2-40B4-BE49-F238E27FC236}">
                      <a16:creationId xmlns:a16="http://schemas.microsoft.com/office/drawing/2014/main" id="{FE750B78-E7AE-416B-B288-6A11ED2829D7}"/>
                    </a:ext>
                  </a:extLst>
                </p:cNvPr>
                <p:cNvGrpSpPr/>
                <p:nvPr/>
              </p:nvGrpSpPr>
              <p:grpSpPr>
                <a:xfrm>
                  <a:off x="4980432" y="35693634"/>
                  <a:ext cx="610942" cy="200157"/>
                  <a:chOff x="2411431" y="35681682"/>
                  <a:chExt cx="610942" cy="200157"/>
                </a:xfrm>
              </p:grpSpPr>
              <p:cxnSp>
                <p:nvCxnSpPr>
                  <p:cNvPr id="2482" name="Straight Connector 2481">
                    <a:extLst>
                      <a:ext uri="{FF2B5EF4-FFF2-40B4-BE49-F238E27FC236}">
                        <a16:creationId xmlns:a16="http://schemas.microsoft.com/office/drawing/2014/main" id="{F7B03D2A-5C6A-498C-B0CF-1CE949D6CA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45141" y="35691152"/>
                    <a:ext cx="177232" cy="190687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83" name="Straight Connector 2482">
                    <a:extLst>
                      <a:ext uri="{FF2B5EF4-FFF2-40B4-BE49-F238E27FC236}">
                        <a16:creationId xmlns:a16="http://schemas.microsoft.com/office/drawing/2014/main" id="{55B15D5A-3D55-46FE-B6F5-5D92BDCD01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411431" y="35681682"/>
                    <a:ext cx="177232" cy="190687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84" name="Group 2483">
                  <a:extLst>
                    <a:ext uri="{FF2B5EF4-FFF2-40B4-BE49-F238E27FC236}">
                      <a16:creationId xmlns:a16="http://schemas.microsoft.com/office/drawing/2014/main" id="{A2423448-E07D-46C0-8E26-B9EADAE6068A}"/>
                    </a:ext>
                  </a:extLst>
                </p:cNvPr>
                <p:cNvGrpSpPr/>
                <p:nvPr/>
              </p:nvGrpSpPr>
              <p:grpSpPr>
                <a:xfrm>
                  <a:off x="5450217" y="35670244"/>
                  <a:ext cx="610942" cy="200157"/>
                  <a:chOff x="2411431" y="35681682"/>
                  <a:chExt cx="610942" cy="200157"/>
                </a:xfrm>
              </p:grpSpPr>
              <p:cxnSp>
                <p:nvCxnSpPr>
                  <p:cNvPr id="2485" name="Straight Connector 2484">
                    <a:extLst>
                      <a:ext uri="{FF2B5EF4-FFF2-40B4-BE49-F238E27FC236}">
                        <a16:creationId xmlns:a16="http://schemas.microsoft.com/office/drawing/2014/main" id="{0493FCBE-E3BC-45DD-A871-5A160AAE03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45141" y="35691152"/>
                    <a:ext cx="177232" cy="190687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86" name="Straight Connector 2485">
                    <a:extLst>
                      <a:ext uri="{FF2B5EF4-FFF2-40B4-BE49-F238E27FC236}">
                        <a16:creationId xmlns:a16="http://schemas.microsoft.com/office/drawing/2014/main" id="{60C03C04-5910-42DA-9965-3C3D516FC8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411431" y="35681682"/>
                    <a:ext cx="177232" cy="190687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885" name="Group 884">
              <a:extLst>
                <a:ext uri="{FF2B5EF4-FFF2-40B4-BE49-F238E27FC236}">
                  <a16:creationId xmlns:a16="http://schemas.microsoft.com/office/drawing/2014/main" id="{EE8A49EB-34B8-438D-B582-BA766E590883}"/>
                </a:ext>
              </a:extLst>
            </p:cNvPr>
            <p:cNvGrpSpPr/>
            <p:nvPr/>
          </p:nvGrpSpPr>
          <p:grpSpPr>
            <a:xfrm>
              <a:off x="1319327" y="31365787"/>
              <a:ext cx="2363344" cy="1465203"/>
              <a:chOff x="1286456" y="31328321"/>
              <a:chExt cx="2363344" cy="1465203"/>
            </a:xfrm>
          </p:grpSpPr>
          <p:cxnSp>
            <p:nvCxnSpPr>
              <p:cNvPr id="2487" name="Straight Arrow Connector 2486">
                <a:extLst>
                  <a:ext uri="{FF2B5EF4-FFF2-40B4-BE49-F238E27FC236}">
                    <a16:creationId xmlns:a16="http://schemas.microsoft.com/office/drawing/2014/main" id="{B37BDEF8-437A-4BCE-895C-19BE889FB6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94485" y="32364817"/>
                <a:ext cx="355315" cy="428707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88" name="TextBox 2487">
                <a:extLst>
                  <a:ext uri="{FF2B5EF4-FFF2-40B4-BE49-F238E27FC236}">
                    <a16:creationId xmlns:a16="http://schemas.microsoft.com/office/drawing/2014/main" id="{2E6AB951-BEAD-4469-996B-3218EAA61B5F}"/>
                  </a:ext>
                </a:extLst>
              </p:cNvPr>
              <p:cNvSpPr txBox="1"/>
              <p:nvPr/>
            </p:nvSpPr>
            <p:spPr>
              <a:xfrm>
                <a:off x="2684429" y="31328321"/>
                <a:ext cx="537327" cy="707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Q</a:t>
                </a:r>
              </a:p>
            </p:txBody>
          </p:sp>
          <p:cxnSp>
            <p:nvCxnSpPr>
              <p:cNvPr id="2489" name="Straight Arrow Connector 2488">
                <a:extLst>
                  <a:ext uri="{FF2B5EF4-FFF2-40B4-BE49-F238E27FC236}">
                    <a16:creationId xmlns:a16="http://schemas.microsoft.com/office/drawing/2014/main" id="{8847C4D0-F9B7-414C-851B-E48D19C962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77123" y="32160984"/>
                <a:ext cx="355315" cy="428707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0" name="Straight Arrow Connector 2489">
                <a:extLst>
                  <a:ext uri="{FF2B5EF4-FFF2-40B4-BE49-F238E27FC236}">
                    <a16:creationId xmlns:a16="http://schemas.microsoft.com/office/drawing/2014/main" id="{F828DAA0-5CF6-414C-B35B-293A5FE63B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76935" y="31931529"/>
                <a:ext cx="355315" cy="428707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1" name="Straight Arrow Connector 2490">
                <a:extLst>
                  <a:ext uri="{FF2B5EF4-FFF2-40B4-BE49-F238E27FC236}">
                    <a16:creationId xmlns:a16="http://schemas.microsoft.com/office/drawing/2014/main" id="{FB6255E3-76DD-4CAD-BA8D-DD9BA29DF5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45408" y="31768329"/>
                <a:ext cx="355315" cy="428707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2" name="Straight Arrow Connector 2491">
                <a:extLst>
                  <a:ext uri="{FF2B5EF4-FFF2-40B4-BE49-F238E27FC236}">
                    <a16:creationId xmlns:a16="http://schemas.microsoft.com/office/drawing/2014/main" id="{AC5EF774-3C54-49EC-A263-C24E8C7565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20661" y="31660330"/>
                <a:ext cx="355315" cy="428707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3" name="Straight Arrow Connector 2492">
                <a:extLst>
                  <a:ext uri="{FF2B5EF4-FFF2-40B4-BE49-F238E27FC236}">
                    <a16:creationId xmlns:a16="http://schemas.microsoft.com/office/drawing/2014/main" id="{D3CEBEB5-4F92-4278-A976-1986EF55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456" y="31583616"/>
                <a:ext cx="355315" cy="428707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07" name="Group 2506">
            <a:extLst>
              <a:ext uri="{FF2B5EF4-FFF2-40B4-BE49-F238E27FC236}">
                <a16:creationId xmlns:a16="http://schemas.microsoft.com/office/drawing/2014/main" id="{7CE780D9-B358-4333-AE1D-18C6E4251857}"/>
              </a:ext>
            </a:extLst>
          </p:cNvPr>
          <p:cNvGrpSpPr/>
          <p:nvPr/>
        </p:nvGrpSpPr>
        <p:grpSpPr>
          <a:xfrm flipH="1">
            <a:off x="2528617" y="32276410"/>
            <a:ext cx="7246412" cy="6621905"/>
            <a:chOff x="2167873" y="58208"/>
            <a:chExt cx="7246412" cy="6621905"/>
          </a:xfrm>
        </p:grpSpPr>
        <p:grpSp>
          <p:nvGrpSpPr>
            <p:cNvPr id="2508" name="Group 2507">
              <a:extLst>
                <a:ext uri="{FF2B5EF4-FFF2-40B4-BE49-F238E27FC236}">
                  <a16:creationId xmlns:a16="http://schemas.microsoft.com/office/drawing/2014/main" id="{EF79CA3F-66F3-473D-9982-6E69153F831E}"/>
                </a:ext>
              </a:extLst>
            </p:cNvPr>
            <p:cNvGrpSpPr/>
            <p:nvPr/>
          </p:nvGrpSpPr>
          <p:grpSpPr>
            <a:xfrm flipH="1">
              <a:off x="2167873" y="184533"/>
              <a:ext cx="3635263" cy="3294552"/>
              <a:chOff x="1994349" y="1646930"/>
              <a:chExt cx="3192548" cy="3252118"/>
            </a:xfrm>
          </p:grpSpPr>
          <p:cxnSp>
            <p:nvCxnSpPr>
              <p:cNvPr id="2512" name="Straight Connector 2511">
                <a:extLst>
                  <a:ext uri="{FF2B5EF4-FFF2-40B4-BE49-F238E27FC236}">
                    <a16:creationId xmlns:a16="http://schemas.microsoft.com/office/drawing/2014/main" id="{02F3DDF8-ABA8-4054-AF7A-EEFF572869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4349" y="1646930"/>
                <a:ext cx="10588" cy="3252118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3" name="Straight Connector 2512">
                <a:extLst>
                  <a:ext uri="{FF2B5EF4-FFF2-40B4-BE49-F238E27FC236}">
                    <a16:creationId xmlns:a16="http://schemas.microsoft.com/office/drawing/2014/main" id="{91C30EC6-2853-41C7-B5E1-AE96E19FEC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04938" y="4866139"/>
                <a:ext cx="3181959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09" name="Group 2508">
              <a:extLst>
                <a:ext uri="{FF2B5EF4-FFF2-40B4-BE49-F238E27FC236}">
                  <a16:creationId xmlns:a16="http://schemas.microsoft.com/office/drawing/2014/main" id="{AB18E31C-6DC3-4A6D-B7B8-7ACBC8D608BE}"/>
                </a:ext>
              </a:extLst>
            </p:cNvPr>
            <p:cNvGrpSpPr/>
            <p:nvPr/>
          </p:nvGrpSpPr>
          <p:grpSpPr>
            <a:xfrm>
              <a:off x="2167873" y="58208"/>
              <a:ext cx="7246412" cy="6621905"/>
              <a:chOff x="2167873" y="58208"/>
              <a:chExt cx="7246412" cy="6621905"/>
            </a:xfrm>
          </p:grpSpPr>
          <p:pic>
            <p:nvPicPr>
              <p:cNvPr id="2510" name="Picture 2509">
                <a:extLst>
                  <a:ext uri="{FF2B5EF4-FFF2-40B4-BE49-F238E27FC236}">
                    <a16:creationId xmlns:a16="http://schemas.microsoft.com/office/drawing/2014/main" id="{763D3966-EC89-4B92-B494-9ABCAD581F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rot="167437">
                <a:off x="3334126" y="58208"/>
                <a:ext cx="2479463" cy="3624859"/>
              </a:xfrm>
              <a:prstGeom prst="rect">
                <a:avLst/>
              </a:prstGeom>
            </p:spPr>
          </p:pic>
          <p:sp>
            <p:nvSpPr>
              <p:cNvPr id="2511" name="Arc 2510">
                <a:extLst>
                  <a:ext uri="{FF2B5EF4-FFF2-40B4-BE49-F238E27FC236}">
                    <a16:creationId xmlns:a16="http://schemas.microsoft.com/office/drawing/2014/main" id="{474CC1B9-9029-4DA7-AD94-DB786DC4F47D}"/>
                  </a:ext>
                </a:extLst>
              </p:cNvPr>
              <p:cNvSpPr/>
              <p:nvPr/>
            </p:nvSpPr>
            <p:spPr>
              <a:xfrm rot="16200000">
                <a:off x="2556714" y="-177458"/>
                <a:ext cx="6468730" cy="7246412"/>
              </a:xfrm>
              <a:prstGeom prst="arc">
                <a:avLst>
                  <a:gd name="adj1" fmla="val 16169237"/>
                  <a:gd name="adj2" fmla="val 0"/>
                </a:avLst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514" name="Group 2513">
            <a:extLst>
              <a:ext uri="{FF2B5EF4-FFF2-40B4-BE49-F238E27FC236}">
                <a16:creationId xmlns:a16="http://schemas.microsoft.com/office/drawing/2014/main" id="{C0605387-B506-4E6B-A6B3-C13768A68F3E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7475644" y="32050279"/>
            <a:ext cx="7234768" cy="6823210"/>
            <a:chOff x="2396473" y="2367190"/>
            <a:chExt cx="7246412" cy="6722748"/>
          </a:xfrm>
        </p:grpSpPr>
        <p:pic>
          <p:nvPicPr>
            <p:cNvPr id="2515" name="Picture 2514">
              <a:extLst>
                <a:ext uri="{FF2B5EF4-FFF2-40B4-BE49-F238E27FC236}">
                  <a16:creationId xmlns:a16="http://schemas.microsoft.com/office/drawing/2014/main" id="{62FB73AA-80BF-43B7-8B0B-CFEEF48FE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6200000">
              <a:off x="2932644" y="2816350"/>
              <a:ext cx="3748886" cy="2850566"/>
            </a:xfrm>
            <a:prstGeom prst="rect">
              <a:avLst/>
            </a:prstGeom>
          </p:spPr>
        </p:pic>
        <p:grpSp>
          <p:nvGrpSpPr>
            <p:cNvPr id="2516" name="Group 2515">
              <a:extLst>
                <a:ext uri="{FF2B5EF4-FFF2-40B4-BE49-F238E27FC236}">
                  <a16:creationId xmlns:a16="http://schemas.microsoft.com/office/drawing/2014/main" id="{C648D0F0-A88A-4B04-B08C-810501B3E9C9}"/>
                </a:ext>
              </a:extLst>
            </p:cNvPr>
            <p:cNvGrpSpPr/>
            <p:nvPr/>
          </p:nvGrpSpPr>
          <p:grpSpPr>
            <a:xfrm>
              <a:off x="2396473" y="2594358"/>
              <a:ext cx="7246412" cy="6495580"/>
              <a:chOff x="2167873" y="184533"/>
              <a:chExt cx="7246412" cy="6495580"/>
            </a:xfrm>
          </p:grpSpPr>
          <p:grpSp>
            <p:nvGrpSpPr>
              <p:cNvPr id="2517" name="Group 2516">
                <a:extLst>
                  <a:ext uri="{FF2B5EF4-FFF2-40B4-BE49-F238E27FC236}">
                    <a16:creationId xmlns:a16="http://schemas.microsoft.com/office/drawing/2014/main" id="{BB157A1D-AFBE-42E4-935E-CE02C08773A6}"/>
                  </a:ext>
                </a:extLst>
              </p:cNvPr>
              <p:cNvGrpSpPr/>
              <p:nvPr/>
            </p:nvGrpSpPr>
            <p:grpSpPr>
              <a:xfrm flipH="1">
                <a:off x="2167873" y="184533"/>
                <a:ext cx="3635263" cy="3294552"/>
                <a:chOff x="1994349" y="1646930"/>
                <a:chExt cx="3192548" cy="3252118"/>
              </a:xfrm>
            </p:grpSpPr>
            <p:cxnSp>
              <p:nvCxnSpPr>
                <p:cNvPr id="2519" name="Straight Connector 2518">
                  <a:extLst>
                    <a:ext uri="{FF2B5EF4-FFF2-40B4-BE49-F238E27FC236}">
                      <a16:creationId xmlns:a16="http://schemas.microsoft.com/office/drawing/2014/main" id="{85C2078C-3CCD-481B-9A6B-8C40C4649E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94349" y="1646930"/>
                  <a:ext cx="10588" cy="3252118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0" name="Straight Connector 2519">
                  <a:extLst>
                    <a:ext uri="{FF2B5EF4-FFF2-40B4-BE49-F238E27FC236}">
                      <a16:creationId xmlns:a16="http://schemas.microsoft.com/office/drawing/2014/main" id="{2C528028-6595-465F-811F-86701ABEA7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04938" y="4866139"/>
                  <a:ext cx="3181959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18" name="Arc 2517">
                <a:extLst>
                  <a:ext uri="{FF2B5EF4-FFF2-40B4-BE49-F238E27FC236}">
                    <a16:creationId xmlns:a16="http://schemas.microsoft.com/office/drawing/2014/main" id="{3538E310-4805-4E15-B6DD-C5738A00584F}"/>
                  </a:ext>
                </a:extLst>
              </p:cNvPr>
              <p:cNvSpPr/>
              <p:nvPr/>
            </p:nvSpPr>
            <p:spPr>
              <a:xfrm rot="16200000">
                <a:off x="2556714" y="-177458"/>
                <a:ext cx="6468730" cy="7246412"/>
              </a:xfrm>
              <a:prstGeom prst="arc">
                <a:avLst>
                  <a:gd name="adj1" fmla="val 16169237"/>
                  <a:gd name="adj2" fmla="val 0"/>
                </a:avLst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90" name="Rectangle 889">
            <a:extLst>
              <a:ext uri="{FF2B5EF4-FFF2-40B4-BE49-F238E27FC236}">
                <a16:creationId xmlns:a16="http://schemas.microsoft.com/office/drawing/2014/main" id="{FFAE97C3-D5AE-4705-A012-E82ABA2F8E83}"/>
              </a:ext>
            </a:extLst>
          </p:cNvPr>
          <p:cNvSpPr/>
          <p:nvPr/>
        </p:nvSpPr>
        <p:spPr>
          <a:xfrm>
            <a:off x="6703211" y="32806108"/>
            <a:ext cx="649289" cy="5599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21" name="Straight Arrow Connector 2520">
            <a:extLst>
              <a:ext uri="{FF2B5EF4-FFF2-40B4-BE49-F238E27FC236}">
                <a16:creationId xmlns:a16="http://schemas.microsoft.com/office/drawing/2014/main" id="{9134011E-87E0-4B5B-8FFF-E90680D08208}"/>
              </a:ext>
            </a:extLst>
          </p:cNvPr>
          <p:cNvCxnSpPr>
            <a:cxnSpLocks/>
          </p:cNvCxnSpPr>
          <p:nvPr/>
        </p:nvCxnSpPr>
        <p:spPr>
          <a:xfrm flipV="1">
            <a:off x="9610613" y="34021713"/>
            <a:ext cx="1336600" cy="15086"/>
          </a:xfrm>
          <a:prstGeom prst="straightConnector1">
            <a:avLst/>
          </a:prstGeom>
          <a:ln w="38100">
            <a:solidFill>
              <a:srgbClr val="33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2" name="TextBox 2521">
            <a:extLst>
              <a:ext uri="{FF2B5EF4-FFF2-40B4-BE49-F238E27FC236}">
                <a16:creationId xmlns:a16="http://schemas.microsoft.com/office/drawing/2014/main" id="{94D1E8AD-C362-4965-B2BF-8998A9F7B48F}"/>
              </a:ext>
            </a:extLst>
          </p:cNvPr>
          <p:cNvSpPr txBox="1"/>
          <p:nvPr/>
        </p:nvSpPr>
        <p:spPr>
          <a:xfrm>
            <a:off x="7840287" y="32343248"/>
            <a:ext cx="48238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rgbClr val="C103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</a:p>
          <a:p>
            <a:pPr algn="ctr"/>
            <a:r>
              <a:rPr lang="en-IN" sz="3600" b="1" dirty="0">
                <a:solidFill>
                  <a:srgbClr val="C103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Fiber </a:t>
            </a:r>
          </a:p>
          <a:p>
            <a:pPr algn="ctr"/>
            <a:r>
              <a:rPr lang="en-IN" sz="3600" b="1" dirty="0">
                <a:solidFill>
                  <a:srgbClr val="C103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Opt.</a:t>
            </a:r>
            <a:endParaRPr lang="en-US" sz="3600" b="1" dirty="0">
              <a:solidFill>
                <a:srgbClr val="FF84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23" name="Picture 2522">
            <a:extLst>
              <a:ext uri="{FF2B5EF4-FFF2-40B4-BE49-F238E27FC236}">
                <a16:creationId xmlns:a16="http://schemas.microsoft.com/office/drawing/2014/main" id="{D468EC7D-7C85-46EC-8360-11AE2DAC40C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657" y="34166912"/>
            <a:ext cx="1208772" cy="448111"/>
          </a:xfrm>
          <a:prstGeom prst="rect">
            <a:avLst/>
          </a:prstGeom>
        </p:spPr>
      </p:pic>
      <p:grpSp>
        <p:nvGrpSpPr>
          <p:cNvPr id="892" name="Group 891">
            <a:extLst>
              <a:ext uri="{FF2B5EF4-FFF2-40B4-BE49-F238E27FC236}">
                <a16:creationId xmlns:a16="http://schemas.microsoft.com/office/drawing/2014/main" id="{6A9387E7-6D2A-4AF8-9DED-F065E7FFC0F2}"/>
              </a:ext>
            </a:extLst>
          </p:cNvPr>
          <p:cNvGrpSpPr/>
          <p:nvPr/>
        </p:nvGrpSpPr>
        <p:grpSpPr>
          <a:xfrm>
            <a:off x="533904" y="37251576"/>
            <a:ext cx="4772524" cy="1870599"/>
            <a:chOff x="827256" y="36898661"/>
            <a:chExt cx="4080023" cy="1417154"/>
          </a:xfrm>
        </p:grpSpPr>
        <p:grpSp>
          <p:nvGrpSpPr>
            <p:cNvPr id="2524" name="Group 2523">
              <a:extLst>
                <a:ext uri="{FF2B5EF4-FFF2-40B4-BE49-F238E27FC236}">
                  <a16:creationId xmlns:a16="http://schemas.microsoft.com/office/drawing/2014/main" id="{71936767-BACF-415B-B605-6526F828A707}"/>
                </a:ext>
              </a:extLst>
            </p:cNvPr>
            <p:cNvGrpSpPr/>
            <p:nvPr/>
          </p:nvGrpSpPr>
          <p:grpSpPr>
            <a:xfrm>
              <a:off x="827256" y="36898661"/>
              <a:ext cx="4080023" cy="1417154"/>
              <a:chOff x="308294" y="4295811"/>
              <a:chExt cx="8476893" cy="2208134"/>
            </a:xfrm>
          </p:grpSpPr>
          <p:sp>
            <p:nvSpPr>
              <p:cNvPr id="2525" name="Rectangle 2524">
                <a:extLst>
                  <a:ext uri="{FF2B5EF4-FFF2-40B4-BE49-F238E27FC236}">
                    <a16:creationId xmlns:a16="http://schemas.microsoft.com/office/drawing/2014/main" id="{223E7B53-299E-44BC-82D6-D162880DE25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00667" y="4295811"/>
                <a:ext cx="6476992" cy="210498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526" name="Group 2525">
                <a:extLst>
                  <a:ext uri="{FF2B5EF4-FFF2-40B4-BE49-F238E27FC236}">
                    <a16:creationId xmlns:a16="http://schemas.microsoft.com/office/drawing/2014/main" id="{81ED479A-B25C-426A-9654-FFD9DB486889}"/>
                  </a:ext>
                </a:extLst>
              </p:cNvPr>
              <p:cNvGrpSpPr/>
              <p:nvPr/>
            </p:nvGrpSpPr>
            <p:grpSpPr>
              <a:xfrm>
                <a:off x="7577659" y="4844627"/>
                <a:ext cx="1207528" cy="813135"/>
                <a:chOff x="7577659" y="4844627"/>
                <a:chExt cx="1207528" cy="813135"/>
              </a:xfrm>
            </p:grpSpPr>
            <p:cxnSp>
              <p:nvCxnSpPr>
                <p:cNvPr id="2541" name="Straight Arrow Connector 2540">
                  <a:extLst>
                    <a:ext uri="{FF2B5EF4-FFF2-40B4-BE49-F238E27FC236}">
                      <a16:creationId xmlns:a16="http://schemas.microsoft.com/office/drawing/2014/main" id="{C97A99BD-4E43-4D94-B1ED-035CE3256432}"/>
                    </a:ext>
                  </a:extLst>
                </p:cNvPr>
                <p:cNvCxnSpPr>
                  <a:endCxn id="2525" idx="3"/>
                </p:cNvCxnSpPr>
                <p:nvPr/>
              </p:nvCxnSpPr>
              <p:spPr>
                <a:xfrm flipH="1">
                  <a:off x="7577659" y="5348305"/>
                  <a:ext cx="480491" cy="1"/>
                </a:xfrm>
                <a:prstGeom prst="straightConnector1">
                  <a:avLst/>
                </a:prstGeom>
                <a:ln w="38100">
                  <a:solidFill>
                    <a:srgbClr val="0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42" name="TextBox 2541">
                  <a:extLst>
                    <a:ext uri="{FF2B5EF4-FFF2-40B4-BE49-F238E27FC236}">
                      <a16:creationId xmlns:a16="http://schemas.microsoft.com/office/drawing/2014/main" id="{CE83773F-632B-474F-B9BD-2FFC6EA907A1}"/>
                    </a:ext>
                  </a:extLst>
                </p:cNvPr>
                <p:cNvSpPr txBox="1"/>
                <p:nvPr/>
              </p:nvSpPr>
              <p:spPr>
                <a:xfrm>
                  <a:off x="8047199" y="4844627"/>
                  <a:ext cx="737988" cy="8131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Q</a:t>
                  </a:r>
                </a:p>
              </p:txBody>
            </p:sp>
          </p:grpSp>
          <p:grpSp>
            <p:nvGrpSpPr>
              <p:cNvPr id="2527" name="Group 2526">
                <a:extLst>
                  <a:ext uri="{FF2B5EF4-FFF2-40B4-BE49-F238E27FC236}">
                    <a16:creationId xmlns:a16="http://schemas.microsoft.com/office/drawing/2014/main" id="{CEC63D83-C56A-400D-9F0B-4190A5A93EDF}"/>
                  </a:ext>
                </a:extLst>
              </p:cNvPr>
              <p:cNvGrpSpPr/>
              <p:nvPr/>
            </p:nvGrpSpPr>
            <p:grpSpPr>
              <a:xfrm>
                <a:off x="308294" y="4320675"/>
                <a:ext cx="808251" cy="2183270"/>
                <a:chOff x="308294" y="4320675"/>
                <a:chExt cx="808251" cy="2183270"/>
              </a:xfrm>
            </p:grpSpPr>
            <p:grpSp>
              <p:nvGrpSpPr>
                <p:cNvPr id="2528" name="Group 2527">
                  <a:extLst>
                    <a:ext uri="{FF2B5EF4-FFF2-40B4-BE49-F238E27FC236}">
                      <a16:creationId xmlns:a16="http://schemas.microsoft.com/office/drawing/2014/main" id="{74B8A82D-CF59-4B13-AFCC-452C04180CD3}"/>
                    </a:ext>
                  </a:extLst>
                </p:cNvPr>
                <p:cNvGrpSpPr/>
                <p:nvPr/>
              </p:nvGrpSpPr>
              <p:grpSpPr>
                <a:xfrm>
                  <a:off x="857250" y="4320675"/>
                  <a:ext cx="259295" cy="2183270"/>
                  <a:chOff x="857250" y="4320675"/>
                  <a:chExt cx="259295" cy="2183270"/>
                </a:xfrm>
              </p:grpSpPr>
              <p:grpSp>
                <p:nvGrpSpPr>
                  <p:cNvPr id="2530" name="Group 2529">
                    <a:extLst>
                      <a:ext uri="{FF2B5EF4-FFF2-40B4-BE49-F238E27FC236}">
                        <a16:creationId xmlns:a16="http://schemas.microsoft.com/office/drawing/2014/main" id="{BF090B42-62BF-43AC-84B7-5B85B3B2DE10}"/>
                      </a:ext>
                    </a:extLst>
                  </p:cNvPr>
                  <p:cNvGrpSpPr/>
                  <p:nvPr/>
                </p:nvGrpSpPr>
                <p:grpSpPr>
                  <a:xfrm>
                    <a:off x="857250" y="4320675"/>
                    <a:ext cx="250826" cy="781017"/>
                    <a:chOff x="857250" y="4320675"/>
                    <a:chExt cx="250826" cy="781017"/>
                  </a:xfrm>
                </p:grpSpPr>
                <p:cxnSp>
                  <p:nvCxnSpPr>
                    <p:cNvPr id="2538" name="Straight Connector 2537">
                      <a:extLst>
                        <a:ext uri="{FF2B5EF4-FFF2-40B4-BE49-F238E27FC236}">
                          <a16:creationId xmlns:a16="http://schemas.microsoft.com/office/drawing/2014/main" id="{D4C0BD61-F10F-49BD-883B-2A0A8F2A4CD6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57250" y="4320675"/>
                      <a:ext cx="243417" cy="219039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39" name="Straight Connector 2538">
                      <a:extLst>
                        <a:ext uri="{FF2B5EF4-FFF2-40B4-BE49-F238E27FC236}">
                          <a16:creationId xmlns:a16="http://schemas.microsoft.com/office/drawing/2014/main" id="{E9A7B3E7-0F6B-40D2-837A-8FFA4BD50468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57250" y="4627053"/>
                      <a:ext cx="243417" cy="219039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40" name="Straight Connector 2539">
                      <a:extLst>
                        <a:ext uri="{FF2B5EF4-FFF2-40B4-BE49-F238E27FC236}">
                          <a16:creationId xmlns:a16="http://schemas.microsoft.com/office/drawing/2014/main" id="{9E86E7D1-ADF2-49DC-991F-39732CFD078E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64659" y="4882653"/>
                      <a:ext cx="243417" cy="219039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31" name="Group 2530">
                    <a:extLst>
                      <a:ext uri="{FF2B5EF4-FFF2-40B4-BE49-F238E27FC236}">
                        <a16:creationId xmlns:a16="http://schemas.microsoft.com/office/drawing/2014/main" id="{15EF44D5-17E0-4FF9-A2C8-9B30C98C619F}"/>
                      </a:ext>
                    </a:extLst>
                  </p:cNvPr>
                  <p:cNvGrpSpPr/>
                  <p:nvPr/>
                </p:nvGrpSpPr>
                <p:grpSpPr>
                  <a:xfrm>
                    <a:off x="864659" y="5150460"/>
                    <a:ext cx="250826" cy="781017"/>
                    <a:chOff x="857250" y="4320675"/>
                    <a:chExt cx="250826" cy="781017"/>
                  </a:xfrm>
                </p:grpSpPr>
                <p:cxnSp>
                  <p:nvCxnSpPr>
                    <p:cNvPr id="2535" name="Straight Connector 2534">
                      <a:extLst>
                        <a:ext uri="{FF2B5EF4-FFF2-40B4-BE49-F238E27FC236}">
                          <a16:creationId xmlns:a16="http://schemas.microsoft.com/office/drawing/2014/main" id="{3D0F2BD7-5A37-40CF-82E6-940B4A3B60BF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57250" y="4320675"/>
                      <a:ext cx="243417" cy="219039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36" name="Straight Connector 2535">
                      <a:extLst>
                        <a:ext uri="{FF2B5EF4-FFF2-40B4-BE49-F238E27FC236}">
                          <a16:creationId xmlns:a16="http://schemas.microsoft.com/office/drawing/2014/main" id="{C8658595-7317-4BFB-9A9B-36E8C5E0F0EE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57250" y="4627053"/>
                      <a:ext cx="243417" cy="219039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37" name="Straight Connector 2536">
                      <a:extLst>
                        <a:ext uri="{FF2B5EF4-FFF2-40B4-BE49-F238E27FC236}">
                          <a16:creationId xmlns:a16="http://schemas.microsoft.com/office/drawing/2014/main" id="{98A3A572-0843-4A39-AF57-833C233EAFB6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64659" y="4882653"/>
                      <a:ext cx="243417" cy="219039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32" name="Group 2531">
                    <a:extLst>
                      <a:ext uri="{FF2B5EF4-FFF2-40B4-BE49-F238E27FC236}">
                        <a16:creationId xmlns:a16="http://schemas.microsoft.com/office/drawing/2014/main" id="{08855E9B-F59C-4986-AD05-DDD69A4D4F3A}"/>
                      </a:ext>
                    </a:extLst>
                  </p:cNvPr>
                  <p:cNvGrpSpPr/>
                  <p:nvPr/>
                </p:nvGrpSpPr>
                <p:grpSpPr>
                  <a:xfrm>
                    <a:off x="873128" y="5978528"/>
                    <a:ext cx="243417" cy="525417"/>
                    <a:chOff x="857250" y="4320675"/>
                    <a:chExt cx="243417" cy="525417"/>
                  </a:xfrm>
                </p:grpSpPr>
                <p:cxnSp>
                  <p:nvCxnSpPr>
                    <p:cNvPr id="2533" name="Straight Connector 2532">
                      <a:extLst>
                        <a:ext uri="{FF2B5EF4-FFF2-40B4-BE49-F238E27FC236}">
                          <a16:creationId xmlns:a16="http://schemas.microsoft.com/office/drawing/2014/main" id="{D48977C7-5A39-49DC-A1D1-1439155FA19E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57250" y="4320675"/>
                      <a:ext cx="243417" cy="219039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34" name="Straight Connector 2533">
                      <a:extLst>
                        <a:ext uri="{FF2B5EF4-FFF2-40B4-BE49-F238E27FC236}">
                          <a16:creationId xmlns:a16="http://schemas.microsoft.com/office/drawing/2014/main" id="{133FACFB-5188-4010-A501-E9FF717F222C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57250" y="4627053"/>
                      <a:ext cx="243417" cy="219039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2529" name="Rectangle 2528">
                  <a:extLst>
                    <a:ext uri="{FF2B5EF4-FFF2-40B4-BE49-F238E27FC236}">
                      <a16:creationId xmlns:a16="http://schemas.microsoft.com/office/drawing/2014/main" id="{06409A04-EF79-45CE-8267-3421E1E6D496}"/>
                    </a:ext>
                  </a:extLst>
                </p:cNvPr>
                <p:cNvSpPr/>
                <p:nvPr/>
              </p:nvSpPr>
              <p:spPr>
                <a:xfrm>
                  <a:off x="308294" y="5029530"/>
                  <a:ext cx="601486" cy="81313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4000" b="1" dirty="0"/>
                    <a:t>T</a:t>
                  </a:r>
                </a:p>
              </p:txBody>
            </p:sp>
          </p:grpSp>
        </p:grpSp>
        <p:sp>
          <p:nvSpPr>
            <p:cNvPr id="891" name="Oval 890">
              <a:extLst>
                <a:ext uri="{FF2B5EF4-FFF2-40B4-BE49-F238E27FC236}">
                  <a16:creationId xmlns:a16="http://schemas.microsoft.com/office/drawing/2014/main" id="{F86B4197-1E67-45F6-BEB0-AF592D7C615A}"/>
                </a:ext>
              </a:extLst>
            </p:cNvPr>
            <p:cNvSpPr/>
            <p:nvPr/>
          </p:nvSpPr>
          <p:spPr>
            <a:xfrm>
              <a:off x="2342686" y="37258330"/>
              <a:ext cx="650743" cy="6492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43" name="Straight Arrow Connector 2542">
            <a:extLst>
              <a:ext uri="{FF2B5EF4-FFF2-40B4-BE49-F238E27FC236}">
                <a16:creationId xmlns:a16="http://schemas.microsoft.com/office/drawing/2014/main" id="{6DABA58E-4EC6-4E9B-A012-435552E6F996}"/>
              </a:ext>
            </a:extLst>
          </p:cNvPr>
          <p:cNvCxnSpPr>
            <a:cxnSpLocks/>
          </p:cNvCxnSpPr>
          <p:nvPr/>
        </p:nvCxnSpPr>
        <p:spPr>
          <a:xfrm flipV="1">
            <a:off x="5441435" y="38194830"/>
            <a:ext cx="1336600" cy="15086"/>
          </a:xfrm>
          <a:prstGeom prst="straightConnector1">
            <a:avLst/>
          </a:prstGeom>
          <a:ln w="38100">
            <a:solidFill>
              <a:srgbClr val="33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5" name="Picture 894">
            <a:extLst>
              <a:ext uri="{FF2B5EF4-FFF2-40B4-BE49-F238E27FC236}">
                <a16:creationId xmlns:a16="http://schemas.microsoft.com/office/drawing/2014/main" id="{8BFA5053-DCDB-4F2D-8000-D3429C4B2EC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217" y="37743973"/>
            <a:ext cx="1308697" cy="356123"/>
          </a:xfrm>
          <a:prstGeom prst="rect">
            <a:avLst/>
          </a:prstGeom>
        </p:spPr>
      </p:pic>
      <p:grpSp>
        <p:nvGrpSpPr>
          <p:cNvPr id="2557" name="Group 2556">
            <a:extLst>
              <a:ext uri="{FF2B5EF4-FFF2-40B4-BE49-F238E27FC236}">
                <a16:creationId xmlns:a16="http://schemas.microsoft.com/office/drawing/2014/main" id="{E76D0894-EA64-4439-9668-EB732BE82D0F}"/>
              </a:ext>
            </a:extLst>
          </p:cNvPr>
          <p:cNvGrpSpPr/>
          <p:nvPr/>
        </p:nvGrpSpPr>
        <p:grpSpPr>
          <a:xfrm>
            <a:off x="6790210" y="36465176"/>
            <a:ext cx="7623341" cy="3056493"/>
            <a:chOff x="6790210" y="36465176"/>
            <a:chExt cx="7623341" cy="3056493"/>
          </a:xfrm>
        </p:grpSpPr>
        <p:pic>
          <p:nvPicPr>
            <p:cNvPr id="1097" name="Picture 1096">
              <a:extLst>
                <a:ext uri="{FF2B5EF4-FFF2-40B4-BE49-F238E27FC236}">
                  <a16:creationId xmlns:a16="http://schemas.microsoft.com/office/drawing/2014/main" id="{CB291E72-EA3C-4749-A07B-8059257C52D4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7440" y="38786298"/>
              <a:ext cx="3916111" cy="735371"/>
            </a:xfrm>
            <a:prstGeom prst="rect">
              <a:avLst/>
            </a:prstGeom>
          </p:spPr>
        </p:pic>
        <p:grpSp>
          <p:nvGrpSpPr>
            <p:cNvPr id="2547" name="Group 2546">
              <a:extLst>
                <a:ext uri="{FF2B5EF4-FFF2-40B4-BE49-F238E27FC236}">
                  <a16:creationId xmlns:a16="http://schemas.microsoft.com/office/drawing/2014/main" id="{CE04B677-4FD2-4B9D-A2AE-16C1172B007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90210" y="36465176"/>
              <a:ext cx="6622738" cy="2866797"/>
              <a:chOff x="81443" y="1770789"/>
              <a:chExt cx="9144000" cy="3958180"/>
            </a:xfrm>
          </p:grpSpPr>
          <p:pic>
            <p:nvPicPr>
              <p:cNvPr id="2549" name="Picture 2548">
                <a:extLst>
                  <a:ext uri="{FF2B5EF4-FFF2-40B4-BE49-F238E27FC236}">
                    <a16:creationId xmlns:a16="http://schemas.microsoft.com/office/drawing/2014/main" id="{950E9586-A7A4-4067-820E-89E472E59A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3"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rcRect l="459" t="2551" r="-459" b="-833"/>
              <a:stretch/>
            </p:blipFill>
            <p:spPr>
              <a:xfrm flipV="1">
                <a:off x="81443" y="1770789"/>
                <a:ext cx="9144000" cy="1979090"/>
              </a:xfrm>
              <a:prstGeom prst="rect">
                <a:avLst/>
              </a:prstGeom>
            </p:spPr>
          </p:pic>
          <p:pic>
            <p:nvPicPr>
              <p:cNvPr id="2548" name="Picture 2547">
                <a:extLst>
                  <a:ext uri="{FF2B5EF4-FFF2-40B4-BE49-F238E27FC236}">
                    <a16:creationId xmlns:a16="http://schemas.microsoft.com/office/drawing/2014/main" id="{B32DBB4F-7496-4262-9E10-415FDD4B03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3"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rcRect l="459" t="2551" r="-459" b="-833"/>
              <a:stretch/>
            </p:blipFill>
            <p:spPr>
              <a:xfrm>
                <a:off x="81443" y="3749879"/>
                <a:ext cx="9144000" cy="1979090"/>
              </a:xfrm>
              <a:prstGeom prst="rect">
                <a:avLst/>
              </a:prstGeom>
            </p:spPr>
          </p:pic>
        </p:grpSp>
        <p:cxnSp>
          <p:nvCxnSpPr>
            <p:cNvPr id="2551" name="Straight Connector 2550">
              <a:extLst>
                <a:ext uri="{FF2B5EF4-FFF2-40B4-BE49-F238E27FC236}">
                  <a16:creationId xmlns:a16="http://schemas.microsoft.com/office/drawing/2014/main" id="{B5664EBA-D845-404B-A44E-3461A7DF577B}"/>
                </a:ext>
              </a:extLst>
            </p:cNvPr>
            <p:cNvCxnSpPr/>
            <p:nvPr/>
          </p:nvCxnSpPr>
          <p:spPr>
            <a:xfrm flipV="1">
              <a:off x="10353308" y="38499754"/>
              <a:ext cx="1092795" cy="453215"/>
            </a:xfrm>
            <a:prstGeom prst="line">
              <a:avLst/>
            </a:prstGeom>
            <a:ln w="38100">
              <a:solidFill>
                <a:schemeClr val="accent1">
                  <a:alpha val="44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2" name="Straight Arrow Connector 2551">
              <a:extLst>
                <a:ext uri="{FF2B5EF4-FFF2-40B4-BE49-F238E27FC236}">
                  <a16:creationId xmlns:a16="http://schemas.microsoft.com/office/drawing/2014/main" id="{B9CAC930-BEFB-417F-8E6F-C655FE095A75}"/>
                </a:ext>
              </a:extLst>
            </p:cNvPr>
            <p:cNvCxnSpPr>
              <a:cxnSpLocks/>
            </p:cNvCxnSpPr>
            <p:nvPr/>
          </p:nvCxnSpPr>
          <p:spPr>
            <a:xfrm>
              <a:off x="10947213" y="38725082"/>
              <a:ext cx="197037" cy="348887"/>
            </a:xfrm>
            <a:prstGeom prst="straightConnector1">
              <a:avLst/>
            </a:prstGeom>
            <a:ln w="38100">
              <a:solidFill>
                <a:srgbClr val="33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6" name="Rectangle 2555">
              <a:extLst>
                <a:ext uri="{FF2B5EF4-FFF2-40B4-BE49-F238E27FC236}">
                  <a16:creationId xmlns:a16="http://schemas.microsoft.com/office/drawing/2014/main" id="{94BFD701-7213-4665-B5A0-F8E0F709FE9F}"/>
                </a:ext>
              </a:extLst>
            </p:cNvPr>
            <p:cNvSpPr/>
            <p:nvPr/>
          </p:nvSpPr>
          <p:spPr>
            <a:xfrm rot="19879398">
              <a:off x="10961618" y="38708252"/>
              <a:ext cx="74697" cy="61218"/>
            </a:xfrm>
            <a:prstGeom prst="rect">
              <a:avLst/>
            </a:prstGeom>
            <a:noFill/>
            <a:ln>
              <a:solidFill>
                <a:srgbClr val="33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64" name="TextBox 2563">
            <a:extLst>
              <a:ext uri="{FF2B5EF4-FFF2-40B4-BE49-F238E27FC236}">
                <a16:creationId xmlns:a16="http://schemas.microsoft.com/office/drawing/2014/main" id="{63906181-4D3C-4A27-AF0E-70AB64839A86}"/>
              </a:ext>
            </a:extLst>
          </p:cNvPr>
          <p:cNvSpPr txBox="1"/>
          <p:nvPr/>
        </p:nvSpPr>
        <p:spPr>
          <a:xfrm>
            <a:off x="16683617" y="30764195"/>
            <a:ext cx="1446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US" sz="32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81" name="Group 2580">
            <a:extLst>
              <a:ext uri="{FF2B5EF4-FFF2-40B4-BE49-F238E27FC236}">
                <a16:creationId xmlns:a16="http://schemas.microsoft.com/office/drawing/2014/main" id="{514C9913-30B7-43A8-A3B5-6E8C0876D6A7}"/>
              </a:ext>
            </a:extLst>
          </p:cNvPr>
          <p:cNvGrpSpPr/>
          <p:nvPr/>
        </p:nvGrpSpPr>
        <p:grpSpPr>
          <a:xfrm>
            <a:off x="15238724" y="27092950"/>
            <a:ext cx="17495541" cy="9967144"/>
            <a:chOff x="15238724" y="27092950"/>
            <a:chExt cx="17495541" cy="8920208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B4CF5832-AAF6-4DDD-BB4D-7DCEB98C34E3}"/>
                </a:ext>
              </a:extLst>
            </p:cNvPr>
            <p:cNvGrpSpPr/>
            <p:nvPr/>
          </p:nvGrpSpPr>
          <p:grpSpPr>
            <a:xfrm>
              <a:off x="15238724" y="27092950"/>
              <a:ext cx="17495541" cy="8920208"/>
              <a:chOff x="16322816" y="19032775"/>
              <a:chExt cx="10360888" cy="9464356"/>
            </a:xfrm>
          </p:grpSpPr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949C8E63-8B40-498E-9356-08ED6886EA17}"/>
                  </a:ext>
                </a:extLst>
              </p:cNvPr>
              <p:cNvSpPr/>
              <p:nvPr/>
            </p:nvSpPr>
            <p:spPr>
              <a:xfrm>
                <a:off x="16322816" y="19138690"/>
                <a:ext cx="10360888" cy="9358441"/>
              </a:xfrm>
              <a:prstGeom prst="roundRect">
                <a:avLst/>
              </a:prstGeom>
              <a:solidFill>
                <a:schemeClr val="bg1">
                  <a:alpha val="12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8377" tIns="39189" rIns="78377" bIns="391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23" dirty="0"/>
              </a:p>
            </p:txBody>
          </p:sp>
          <p:pic>
            <p:nvPicPr>
              <p:cNvPr id="1045" name="Picture 1044" descr="A close up of a device&#10;&#10;Description automatically generated">
                <a:extLst>
                  <a:ext uri="{FF2B5EF4-FFF2-40B4-BE49-F238E27FC236}">
                    <a16:creationId xmlns:a16="http://schemas.microsoft.com/office/drawing/2014/main" id="{DD7387AC-4879-4FE1-B9D0-26BDB5E046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85"/>
                  </a:ext>
                </a:extLst>
              </a:blip>
              <a:srcRect l="12647" r="15092"/>
              <a:stretch/>
            </p:blipFill>
            <p:spPr>
              <a:xfrm>
                <a:off x="20862023" y="19032775"/>
                <a:ext cx="834728" cy="1291448"/>
              </a:xfrm>
              <a:prstGeom prst="rect">
                <a:avLst/>
              </a:prstGeom>
            </p:spPr>
          </p:pic>
        </p:grpSp>
        <p:grpSp>
          <p:nvGrpSpPr>
            <p:cNvPr id="2567" name="Group 2566">
              <a:extLst>
                <a:ext uri="{FF2B5EF4-FFF2-40B4-BE49-F238E27FC236}">
                  <a16:creationId xmlns:a16="http://schemas.microsoft.com/office/drawing/2014/main" id="{73BB500B-66D8-4E05-83F6-74715F2F50D1}"/>
                </a:ext>
              </a:extLst>
            </p:cNvPr>
            <p:cNvGrpSpPr/>
            <p:nvPr/>
          </p:nvGrpSpPr>
          <p:grpSpPr>
            <a:xfrm>
              <a:off x="15420165" y="32789739"/>
              <a:ext cx="716270" cy="206221"/>
              <a:chOff x="15420165" y="32789739"/>
              <a:chExt cx="716270" cy="206221"/>
            </a:xfrm>
          </p:grpSpPr>
          <p:cxnSp>
            <p:nvCxnSpPr>
              <p:cNvPr id="2565" name="Straight Connector 2564">
                <a:extLst>
                  <a:ext uri="{FF2B5EF4-FFF2-40B4-BE49-F238E27FC236}">
                    <a16:creationId xmlns:a16="http://schemas.microsoft.com/office/drawing/2014/main" id="{61603D18-75D1-49C7-BCEF-F09DD916FAE7}"/>
                  </a:ext>
                </a:extLst>
              </p:cNvPr>
              <p:cNvCxnSpPr/>
              <p:nvPr/>
            </p:nvCxnSpPr>
            <p:spPr>
              <a:xfrm flipH="1">
                <a:off x="15420165" y="32807414"/>
                <a:ext cx="209395" cy="1885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6" name="Straight Connector 2565">
                <a:extLst>
                  <a:ext uri="{FF2B5EF4-FFF2-40B4-BE49-F238E27FC236}">
                    <a16:creationId xmlns:a16="http://schemas.microsoft.com/office/drawing/2014/main" id="{29CA3587-13A4-4581-8542-8033EC5299B4}"/>
                  </a:ext>
                </a:extLst>
              </p:cNvPr>
              <p:cNvCxnSpPr/>
              <p:nvPr/>
            </p:nvCxnSpPr>
            <p:spPr>
              <a:xfrm flipH="1">
                <a:off x="15927040" y="32789739"/>
                <a:ext cx="209395" cy="1885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68" name="Group 2567">
              <a:extLst>
                <a:ext uri="{FF2B5EF4-FFF2-40B4-BE49-F238E27FC236}">
                  <a16:creationId xmlns:a16="http://schemas.microsoft.com/office/drawing/2014/main" id="{D4445A6F-A5DE-4F74-B25B-CDFB8D768F3E}"/>
                </a:ext>
              </a:extLst>
            </p:cNvPr>
            <p:cNvGrpSpPr/>
            <p:nvPr/>
          </p:nvGrpSpPr>
          <p:grpSpPr>
            <a:xfrm>
              <a:off x="16320933" y="32805415"/>
              <a:ext cx="716270" cy="206221"/>
              <a:chOff x="15420165" y="32789739"/>
              <a:chExt cx="716270" cy="206221"/>
            </a:xfrm>
          </p:grpSpPr>
          <p:cxnSp>
            <p:nvCxnSpPr>
              <p:cNvPr id="2569" name="Straight Connector 2568">
                <a:extLst>
                  <a:ext uri="{FF2B5EF4-FFF2-40B4-BE49-F238E27FC236}">
                    <a16:creationId xmlns:a16="http://schemas.microsoft.com/office/drawing/2014/main" id="{DF9DBAA1-DF79-4122-9055-607893BF85E2}"/>
                  </a:ext>
                </a:extLst>
              </p:cNvPr>
              <p:cNvCxnSpPr/>
              <p:nvPr/>
            </p:nvCxnSpPr>
            <p:spPr>
              <a:xfrm flipH="1">
                <a:off x="15420165" y="32807414"/>
                <a:ext cx="209395" cy="1885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0" name="Straight Connector 2569">
                <a:extLst>
                  <a:ext uri="{FF2B5EF4-FFF2-40B4-BE49-F238E27FC236}">
                    <a16:creationId xmlns:a16="http://schemas.microsoft.com/office/drawing/2014/main" id="{2A4654C5-08A4-4DB0-835B-D5F89DA68BD1}"/>
                  </a:ext>
                </a:extLst>
              </p:cNvPr>
              <p:cNvCxnSpPr/>
              <p:nvPr/>
            </p:nvCxnSpPr>
            <p:spPr>
              <a:xfrm flipH="1">
                <a:off x="15927040" y="32789739"/>
                <a:ext cx="209395" cy="1885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71" name="Group 2570">
              <a:extLst>
                <a:ext uri="{FF2B5EF4-FFF2-40B4-BE49-F238E27FC236}">
                  <a16:creationId xmlns:a16="http://schemas.microsoft.com/office/drawing/2014/main" id="{B6B7B545-FCC1-4E01-895F-62A779792928}"/>
                </a:ext>
              </a:extLst>
            </p:cNvPr>
            <p:cNvGrpSpPr/>
            <p:nvPr/>
          </p:nvGrpSpPr>
          <p:grpSpPr>
            <a:xfrm>
              <a:off x="17177433" y="32805415"/>
              <a:ext cx="716270" cy="206221"/>
              <a:chOff x="15420165" y="32789739"/>
              <a:chExt cx="716270" cy="206221"/>
            </a:xfrm>
          </p:grpSpPr>
          <p:cxnSp>
            <p:nvCxnSpPr>
              <p:cNvPr id="2572" name="Straight Connector 2571">
                <a:extLst>
                  <a:ext uri="{FF2B5EF4-FFF2-40B4-BE49-F238E27FC236}">
                    <a16:creationId xmlns:a16="http://schemas.microsoft.com/office/drawing/2014/main" id="{E960B6D1-C2D1-4C16-8271-CAD20BC095FF}"/>
                  </a:ext>
                </a:extLst>
              </p:cNvPr>
              <p:cNvCxnSpPr/>
              <p:nvPr/>
            </p:nvCxnSpPr>
            <p:spPr>
              <a:xfrm flipH="1">
                <a:off x="15420165" y="32807414"/>
                <a:ext cx="209395" cy="1885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3" name="Straight Connector 2572">
                <a:extLst>
                  <a:ext uri="{FF2B5EF4-FFF2-40B4-BE49-F238E27FC236}">
                    <a16:creationId xmlns:a16="http://schemas.microsoft.com/office/drawing/2014/main" id="{EFE520B6-4557-4377-A837-E99180A0A98C}"/>
                  </a:ext>
                </a:extLst>
              </p:cNvPr>
              <p:cNvCxnSpPr/>
              <p:nvPr/>
            </p:nvCxnSpPr>
            <p:spPr>
              <a:xfrm flipH="1">
                <a:off x="15927040" y="32789739"/>
                <a:ext cx="209395" cy="1885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75" name="Straight Connector 2574">
              <a:extLst>
                <a:ext uri="{FF2B5EF4-FFF2-40B4-BE49-F238E27FC236}">
                  <a16:creationId xmlns:a16="http://schemas.microsoft.com/office/drawing/2014/main" id="{6B0CFD3A-8A2C-4EC0-B7A8-B180D46A8E1B}"/>
                </a:ext>
              </a:extLst>
            </p:cNvPr>
            <p:cNvCxnSpPr/>
            <p:nvPr/>
          </p:nvCxnSpPr>
          <p:spPr>
            <a:xfrm flipH="1">
              <a:off x="18002851" y="32823088"/>
              <a:ext cx="209395" cy="1885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77" name="Group 2576">
              <a:extLst>
                <a:ext uri="{FF2B5EF4-FFF2-40B4-BE49-F238E27FC236}">
                  <a16:creationId xmlns:a16="http://schemas.microsoft.com/office/drawing/2014/main" id="{19EE3842-2ED8-45FF-BB2F-07D6140382CA}"/>
                </a:ext>
              </a:extLst>
            </p:cNvPr>
            <p:cNvGrpSpPr/>
            <p:nvPr/>
          </p:nvGrpSpPr>
          <p:grpSpPr>
            <a:xfrm>
              <a:off x="18492810" y="32790056"/>
              <a:ext cx="716270" cy="206221"/>
              <a:chOff x="15420165" y="32789739"/>
              <a:chExt cx="716270" cy="206221"/>
            </a:xfrm>
          </p:grpSpPr>
          <p:cxnSp>
            <p:nvCxnSpPr>
              <p:cNvPr id="2578" name="Straight Connector 2577">
                <a:extLst>
                  <a:ext uri="{FF2B5EF4-FFF2-40B4-BE49-F238E27FC236}">
                    <a16:creationId xmlns:a16="http://schemas.microsoft.com/office/drawing/2014/main" id="{E847452B-B5EB-48DD-81C7-D0633730C4F8}"/>
                  </a:ext>
                </a:extLst>
              </p:cNvPr>
              <p:cNvCxnSpPr/>
              <p:nvPr/>
            </p:nvCxnSpPr>
            <p:spPr>
              <a:xfrm flipH="1">
                <a:off x="15420165" y="32807414"/>
                <a:ext cx="209395" cy="1885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9" name="Straight Connector 2578">
                <a:extLst>
                  <a:ext uri="{FF2B5EF4-FFF2-40B4-BE49-F238E27FC236}">
                    <a16:creationId xmlns:a16="http://schemas.microsoft.com/office/drawing/2014/main" id="{3CE8A27D-C784-4987-8163-EE634D0A9A58}"/>
                  </a:ext>
                </a:extLst>
              </p:cNvPr>
              <p:cNvCxnSpPr/>
              <p:nvPr/>
            </p:nvCxnSpPr>
            <p:spPr>
              <a:xfrm flipH="1">
                <a:off x="15927040" y="32789739"/>
                <a:ext cx="209395" cy="1885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82" name="Group 2581">
            <a:extLst>
              <a:ext uri="{FF2B5EF4-FFF2-40B4-BE49-F238E27FC236}">
                <a16:creationId xmlns:a16="http://schemas.microsoft.com/office/drawing/2014/main" id="{B383A374-189C-48E6-8228-B65F09198050}"/>
              </a:ext>
            </a:extLst>
          </p:cNvPr>
          <p:cNvGrpSpPr/>
          <p:nvPr/>
        </p:nvGrpSpPr>
        <p:grpSpPr>
          <a:xfrm>
            <a:off x="17202221" y="34381700"/>
            <a:ext cx="4283046" cy="2475451"/>
            <a:chOff x="7687494" y="3807838"/>
            <a:chExt cx="3509963" cy="1759524"/>
          </a:xfrm>
        </p:grpSpPr>
        <p:pic>
          <p:nvPicPr>
            <p:cNvPr id="2583" name="Picture 2582">
              <a:extLst>
                <a:ext uri="{FF2B5EF4-FFF2-40B4-BE49-F238E27FC236}">
                  <a16:creationId xmlns:a16="http://schemas.microsoft.com/office/drawing/2014/main" id="{359B3232-92BD-4109-98DC-C0CE5C26E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75000"/>
            </a:blip>
            <a:stretch>
              <a:fillRect/>
            </a:stretch>
          </p:blipFill>
          <p:spPr>
            <a:xfrm>
              <a:off x="7687494" y="3807838"/>
              <a:ext cx="3509963" cy="1759524"/>
            </a:xfrm>
            <a:prstGeom prst="rect">
              <a:avLst/>
            </a:prstGeom>
          </p:spPr>
        </p:pic>
        <p:sp>
          <p:nvSpPr>
            <p:cNvPr id="2584" name="TextBox 2583">
              <a:extLst>
                <a:ext uri="{FF2B5EF4-FFF2-40B4-BE49-F238E27FC236}">
                  <a16:creationId xmlns:a16="http://schemas.microsoft.com/office/drawing/2014/main" id="{341E1418-67D8-415F-88AB-4B7F313E2C76}"/>
                </a:ext>
              </a:extLst>
            </p:cNvPr>
            <p:cNvSpPr txBox="1"/>
            <p:nvPr/>
          </p:nvSpPr>
          <p:spPr>
            <a:xfrm rot="10800000" flipV="1">
              <a:off x="8966460" y="4599230"/>
              <a:ext cx="1006826" cy="601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30%</a:t>
              </a:r>
            </a:p>
          </p:txBody>
        </p:sp>
      </p:grpSp>
      <p:grpSp>
        <p:nvGrpSpPr>
          <p:cNvPr id="2585" name="Group 2584">
            <a:extLst>
              <a:ext uri="{FF2B5EF4-FFF2-40B4-BE49-F238E27FC236}">
                <a16:creationId xmlns:a16="http://schemas.microsoft.com/office/drawing/2014/main" id="{BF5A208A-D267-4218-B7D7-6306B3174A35}"/>
              </a:ext>
            </a:extLst>
          </p:cNvPr>
          <p:cNvGrpSpPr/>
          <p:nvPr/>
        </p:nvGrpSpPr>
        <p:grpSpPr>
          <a:xfrm>
            <a:off x="20938206" y="31206214"/>
            <a:ext cx="5053011" cy="2643366"/>
            <a:chOff x="2097158" y="4112814"/>
            <a:chExt cx="4755449" cy="2366171"/>
          </a:xfrm>
        </p:grpSpPr>
        <p:pic>
          <p:nvPicPr>
            <p:cNvPr id="2586" name="Picture 2585">
              <a:extLst>
                <a:ext uri="{FF2B5EF4-FFF2-40B4-BE49-F238E27FC236}">
                  <a16:creationId xmlns:a16="http://schemas.microsoft.com/office/drawing/2014/main" id="{D92475A8-31CD-4C9B-9438-AF07CBCB6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75000"/>
            </a:blip>
            <a:stretch>
              <a:fillRect/>
            </a:stretch>
          </p:blipFill>
          <p:spPr>
            <a:xfrm>
              <a:off x="2097158" y="4112814"/>
              <a:ext cx="4755449" cy="2366171"/>
            </a:xfrm>
            <a:prstGeom prst="rect">
              <a:avLst/>
            </a:prstGeom>
          </p:spPr>
        </p:pic>
        <p:sp>
          <p:nvSpPr>
            <p:cNvPr id="2587" name="TextBox 2586">
              <a:extLst>
                <a:ext uri="{FF2B5EF4-FFF2-40B4-BE49-F238E27FC236}">
                  <a16:creationId xmlns:a16="http://schemas.microsoft.com/office/drawing/2014/main" id="{A706A5AF-F098-465E-B782-43CE38CCB4B5}"/>
                </a:ext>
              </a:extLst>
            </p:cNvPr>
            <p:cNvSpPr txBox="1"/>
            <p:nvPr/>
          </p:nvSpPr>
          <p:spPr>
            <a:xfrm rot="10800000" flipV="1">
              <a:off x="3878126" y="5364904"/>
              <a:ext cx="15433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50%</a:t>
              </a:r>
            </a:p>
          </p:txBody>
        </p:sp>
      </p:grpSp>
      <p:sp>
        <p:nvSpPr>
          <p:cNvPr id="1059" name="TextBox 1058">
            <a:extLst>
              <a:ext uri="{FF2B5EF4-FFF2-40B4-BE49-F238E27FC236}">
                <a16:creationId xmlns:a16="http://schemas.microsoft.com/office/drawing/2014/main" id="{8737B276-CED6-4629-99A0-BA45F44D9285}"/>
              </a:ext>
            </a:extLst>
          </p:cNvPr>
          <p:cNvSpPr txBox="1"/>
          <p:nvPr/>
        </p:nvSpPr>
        <p:spPr>
          <a:xfrm>
            <a:off x="21082300" y="38443285"/>
            <a:ext cx="7306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Minimal volume support structures </a:t>
            </a:r>
            <a:endParaRPr lang="en-US" sz="36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4ED33A96-407C-4059-A2CC-3730A801C1C5}"/>
              </a:ext>
            </a:extLst>
          </p:cNvPr>
          <p:cNvSpPr txBox="1"/>
          <p:nvPr/>
        </p:nvSpPr>
        <p:spPr>
          <a:xfrm>
            <a:off x="21188499" y="39072176"/>
            <a:ext cx="5498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Improved heat conduction </a:t>
            </a:r>
            <a:endParaRPr lang="en-US" sz="36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5" name="TextBox 1084">
            <a:extLst>
              <a:ext uri="{FF2B5EF4-FFF2-40B4-BE49-F238E27FC236}">
                <a16:creationId xmlns:a16="http://schemas.microsoft.com/office/drawing/2014/main" id="{AE133557-3137-42A8-BD86-D92DFA83CC6E}"/>
              </a:ext>
            </a:extLst>
          </p:cNvPr>
          <p:cNvSpPr txBox="1"/>
          <p:nvPr/>
        </p:nvSpPr>
        <p:spPr>
          <a:xfrm>
            <a:off x="19078193" y="39591957"/>
            <a:ext cx="9845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6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Representative heat load </a:t>
            </a:r>
            <a:r>
              <a:rPr lang="en-IN" sz="3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IN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 time heat load ?</a:t>
            </a:r>
            <a:endParaRPr 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C440962D-4CDA-4DE2-9E35-F262EEA6C9FE}"/>
              </a:ext>
            </a:extLst>
          </p:cNvPr>
          <p:cNvSpPr txBox="1"/>
          <p:nvPr/>
        </p:nvSpPr>
        <p:spPr>
          <a:xfrm>
            <a:off x="18475463" y="40271717"/>
            <a:ext cx="11051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6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Prefixed build orientation </a:t>
            </a:r>
            <a:r>
              <a:rPr lang="en-IN" sz="3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IN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Optimal build orientation?</a:t>
            </a:r>
            <a:endParaRPr 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3637F4F-B2F9-4FD2-9A35-9F922C5EFBCA}"/>
              </a:ext>
            </a:extLst>
          </p:cNvPr>
          <p:cNvGrpSpPr/>
          <p:nvPr/>
        </p:nvGrpSpPr>
        <p:grpSpPr>
          <a:xfrm>
            <a:off x="23464711" y="33926218"/>
            <a:ext cx="7068788" cy="2938952"/>
            <a:chOff x="20795460" y="33924187"/>
            <a:chExt cx="7068788" cy="2938952"/>
          </a:xfrm>
        </p:grpSpPr>
        <p:grpSp>
          <p:nvGrpSpPr>
            <p:cNvPr id="1074" name="Group 1073">
              <a:extLst>
                <a:ext uri="{FF2B5EF4-FFF2-40B4-BE49-F238E27FC236}">
                  <a16:creationId xmlns:a16="http://schemas.microsoft.com/office/drawing/2014/main" id="{5B887EFE-4EB0-44BF-9EEE-C83EE0C1BC14}"/>
                </a:ext>
              </a:extLst>
            </p:cNvPr>
            <p:cNvGrpSpPr/>
            <p:nvPr/>
          </p:nvGrpSpPr>
          <p:grpSpPr>
            <a:xfrm>
              <a:off x="20947671" y="33924187"/>
              <a:ext cx="6916577" cy="2938952"/>
              <a:chOff x="251670" y="1548364"/>
              <a:chExt cx="9144000" cy="4264611"/>
            </a:xfrm>
          </p:grpSpPr>
          <p:pic>
            <p:nvPicPr>
              <p:cNvPr id="1075" name="Picture 1074">
                <a:extLst>
                  <a:ext uri="{FF2B5EF4-FFF2-40B4-BE49-F238E27FC236}">
                    <a16:creationId xmlns:a16="http://schemas.microsoft.com/office/drawing/2014/main" id="{6E8B8780-A860-46C8-9EBB-FDA6CE1D0D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656796" y="4156962"/>
                <a:ext cx="2687230" cy="1535000"/>
              </a:xfrm>
              <a:prstGeom prst="rect">
                <a:avLst/>
              </a:prstGeom>
            </p:spPr>
          </p:pic>
          <p:grpSp>
            <p:nvGrpSpPr>
              <p:cNvPr id="1076" name="Group 1075">
                <a:extLst>
                  <a:ext uri="{FF2B5EF4-FFF2-40B4-BE49-F238E27FC236}">
                    <a16:creationId xmlns:a16="http://schemas.microsoft.com/office/drawing/2014/main" id="{DB3FFAD2-9B52-4517-8755-9231A0B0AF59}"/>
                  </a:ext>
                </a:extLst>
              </p:cNvPr>
              <p:cNvGrpSpPr/>
              <p:nvPr/>
            </p:nvGrpSpPr>
            <p:grpSpPr>
              <a:xfrm>
                <a:off x="251670" y="1548364"/>
                <a:ext cx="9144000" cy="4264611"/>
                <a:chOff x="0" y="1623865"/>
                <a:chExt cx="9144000" cy="4264611"/>
              </a:xfrm>
            </p:grpSpPr>
            <p:pic>
              <p:nvPicPr>
                <p:cNvPr id="1077" name="Picture 1076">
                  <a:extLst>
                    <a:ext uri="{FF2B5EF4-FFF2-40B4-BE49-F238E27FC236}">
                      <a16:creationId xmlns:a16="http://schemas.microsoft.com/office/drawing/2014/main" id="{D0976CD8-996A-414E-BFF9-28D6606CCB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9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 flipH="1">
                  <a:off x="3846558" y="4408173"/>
                  <a:ext cx="1967012" cy="1183581"/>
                </a:xfrm>
                <a:prstGeom prst="rect">
                  <a:avLst/>
                </a:prstGeom>
              </p:spPr>
            </p:pic>
            <p:grpSp>
              <p:nvGrpSpPr>
                <p:cNvPr id="1078" name="Group 1077">
                  <a:extLst>
                    <a:ext uri="{FF2B5EF4-FFF2-40B4-BE49-F238E27FC236}">
                      <a16:creationId xmlns:a16="http://schemas.microsoft.com/office/drawing/2014/main" id="{7A34B4EE-17CA-4D95-BA1A-AF858646E72F}"/>
                    </a:ext>
                  </a:extLst>
                </p:cNvPr>
                <p:cNvGrpSpPr/>
                <p:nvPr/>
              </p:nvGrpSpPr>
              <p:grpSpPr>
                <a:xfrm>
                  <a:off x="0" y="1623865"/>
                  <a:ext cx="9144000" cy="4264611"/>
                  <a:chOff x="0" y="1623865"/>
                  <a:chExt cx="9144000" cy="4264611"/>
                </a:xfrm>
              </p:grpSpPr>
              <p:pic>
                <p:nvPicPr>
                  <p:cNvPr id="1079" name="Picture 1078">
                    <a:extLst>
                      <a:ext uri="{FF2B5EF4-FFF2-40B4-BE49-F238E27FC236}">
                        <a16:creationId xmlns:a16="http://schemas.microsoft.com/office/drawing/2014/main" id="{B60D5940-1CEE-4254-AC7F-30356B64BF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0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 flipV="1">
                    <a:off x="3952875" y="1673697"/>
                    <a:ext cx="1799493" cy="1109926"/>
                  </a:xfrm>
                  <a:prstGeom prst="rect">
                    <a:avLst/>
                  </a:prstGeom>
                </p:spPr>
              </p:pic>
              <p:grpSp>
                <p:nvGrpSpPr>
                  <p:cNvPr id="1080" name="Group 1079">
                    <a:extLst>
                      <a:ext uri="{FF2B5EF4-FFF2-40B4-BE49-F238E27FC236}">
                        <a16:creationId xmlns:a16="http://schemas.microsoft.com/office/drawing/2014/main" id="{F33B0145-FD49-4FBD-A9A3-13D10B7276AF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1623865"/>
                    <a:ext cx="9144000" cy="4264611"/>
                    <a:chOff x="0" y="1623865"/>
                    <a:chExt cx="9144000" cy="4264611"/>
                  </a:xfrm>
                </p:grpSpPr>
                <p:pic>
                  <p:nvPicPr>
                    <p:cNvPr id="1081" name="Picture 1080">
                      <a:extLst>
                        <a:ext uri="{FF2B5EF4-FFF2-40B4-BE49-F238E27FC236}">
                          <a16:creationId xmlns:a16="http://schemas.microsoft.com/office/drawing/2014/main" id="{5594D690-49D4-49C0-ABED-8FA93798508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1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</a:blip>
                    <a:stretch>
                      <a:fillRect/>
                    </a:stretch>
                  </p:blipFill>
                  <p:spPr>
                    <a:xfrm>
                      <a:off x="0" y="1623865"/>
                      <a:ext cx="9144000" cy="426461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82" name="Picture 1081">
                      <a:extLst>
                        <a:ext uri="{FF2B5EF4-FFF2-40B4-BE49-F238E27FC236}">
                          <a16:creationId xmlns:a16="http://schemas.microsoft.com/office/drawing/2014/main" id="{7C3461F3-5618-44F3-9764-4693D1CA33E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2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</a:blip>
                    <a:stretch>
                      <a:fillRect/>
                    </a:stretch>
                  </p:blipFill>
                  <p:spPr>
                    <a:xfrm>
                      <a:off x="0" y="2284799"/>
                      <a:ext cx="2908300" cy="216020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84" name="Picture 1083">
                      <a:extLst>
                        <a:ext uri="{FF2B5EF4-FFF2-40B4-BE49-F238E27FC236}">
                          <a16:creationId xmlns:a16="http://schemas.microsoft.com/office/drawing/2014/main" id="{1E026D42-F758-4378-B838-C8ACCCC7B95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3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</a:blip>
                    <a:stretch>
                      <a:fillRect/>
                    </a:stretch>
                  </p:blipFill>
                  <p:spPr>
                    <a:xfrm>
                      <a:off x="5441964" y="2740984"/>
                      <a:ext cx="2556895" cy="1534999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DE9B855-6069-4D4E-B783-A0FE0B1ED3A3}"/>
                </a:ext>
              </a:extLst>
            </p:cNvPr>
            <p:cNvCxnSpPr>
              <a:cxnSpLocks/>
            </p:cNvCxnSpPr>
            <p:nvPr/>
          </p:nvCxnSpPr>
          <p:spPr>
            <a:xfrm>
              <a:off x="20795460" y="36742401"/>
              <a:ext cx="701754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66" name="Picture 1065" descr="A picture containing table, sitting&#10;&#10;Description automatically generated">
            <a:extLst>
              <a:ext uri="{FF2B5EF4-FFF2-40B4-BE49-F238E27FC236}">
                <a16:creationId xmlns:a16="http://schemas.microsoft.com/office/drawing/2014/main" id="{B408F259-8894-466F-9F62-546E0D2FAC6A}"/>
              </a:ext>
            </a:extLst>
          </p:cNvPr>
          <p:cNvPicPr>
            <a:picLocks noChangeAspect="1"/>
          </p:cNvPicPr>
          <p:nvPr/>
        </p:nvPicPr>
        <p:blipFill>
          <a:blip r:embed="rId9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5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1343" y="30841942"/>
            <a:ext cx="5901912" cy="304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66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7357"/>
  <p:tag name="ORIGINALWIDTH" val="244.4695"/>
  <p:tag name="LATEXADDIN" val="\documentclass{article}&#10;\usepackage{amsmath}&#10;\pagestyle{empty}&#10;\usepackage{xcolor}&#10;\begin{document}&#10;\color{orange}&#10;$ \rho = ? $&#10;&#10;\end{document}"/>
  <p:tag name="IGUANATEXSIZE" val="18"/>
  <p:tag name="IGUANATEXCURSOR" val="113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1.2261"/>
  <p:tag name="ORIGINALWIDTH" val="1526.809"/>
  <p:tag name="LATEXADDIN" val="\documentclass{article}&#10;\usepackage{amsmath}&#10;\pagestyle{empty}&#10;\usepackage{color}&#10;\begin{document}&#10;\color{black}&#10;$K(\theta) = \epsilon + k \frac{e^{-\gamma sin(2(\theta - \theta_c))}}{1+e^{-\gamma sin(2(\theta - \theta_c))}}$&#10;&#10;\end{document}"/>
  <p:tag name="IGUANATEXSIZE" val="18"/>
  <p:tag name="IGUANATEXCURSOR" val="209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59.2426"/>
  <p:tag name="LATEXADDIN" val="\documentclass{article}&#10;\usepackage{amsmath}&#10;\pagestyle{empty}&#10;\usepackage{xcolor}&#10;\begin{document}&#10;\color{red}&#10;$\vec{b} $&#10;&#10;\end{document}"/>
  <p:tag name="IGUANATEXSIZE" val="18"/>
  <p:tag name="IGUANATEXCURSOR" val="120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325.4593"/>
  <p:tag name="LATEXADDIN" val="\documentclass{article}&#10;\usepackage{amsmath}&#10;\pagestyle{empty}&#10;\usepackage{color}&#10;\begin{document}&#10;\color{red}&#10;$ \theta &lt; \theta_c $&#10;&#10;\end{document}"/>
  <p:tag name="IGUANATEXSIZE" val="18"/>
  <p:tag name="IGUANATEXCURSOR" val="122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59.2426"/>
  <p:tag name="LATEXADDIN" val="\documentclass{article}&#10;\usepackage{amsmath}&#10;\pagestyle{empty}&#10;\usepackage{xcolor}&#10;\begin{document}&#10;\color{red}&#10;$\vec{b} $&#10;&#10;\end{document}"/>
  <p:tag name="IGUANATEXSIZE" val="18"/>
  <p:tag name="IGUANATEXCURSOR" val="120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4.7357"/>
  <p:tag name="LATEXADDIN" val="\documentclass{article}&#10;\usepackage{amsmath}&#10;\pagestyle{empty}&#10;\usepackage{xcolor}&#10;\usepackage{bm}&#10;\begin{document}&#10;\color{black}&#10;$ \bm{\theta_c}$&#10;&#10;\end{document}"/>
  <p:tag name="IGUANATEXSIZE" val="18"/>
  <p:tag name="IGUANATEXCURSOR" val="98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59.2426"/>
  <p:tag name="LATEXADDIN" val="\documentclass{article}&#10;\usepackage{amsmath}&#10;\pagestyle{empty}&#10;\usepackage{xcolor}&#10;\begin{document}&#10;\color{red}&#10;$ \vec{b} $&#10;&#10;\end{document}"/>
  <p:tag name="IGUANATEXSIZE" val="18"/>
  <p:tag name="IGUANATEXCURSOR" val="119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59.2426"/>
  <p:tag name="LATEXADDIN" val="\documentclass{article}&#10;\usepackage{amsmath}&#10;\pagestyle{empty}&#10;\usepackage{xcolor}&#10;\begin{document}&#10;\color{red}&#10;$ \vec{b} $&#10;&#10;\end{document}"/>
  <p:tag name="IGUANATEXSIZE" val="18"/>
  <p:tag name="IGUANATEXCURSOR" val="119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59.2426"/>
  <p:tag name="LATEXADDIN" val="\documentclass{article}&#10;\usepackage{amsmath}&#10;\pagestyle{empty}&#10;\usepackage{xcolor}&#10;\begin{document}&#10;\color{red}&#10;$ \vec{b} $&#10;&#10;\end{document}"/>
  <p:tag name="IGUANATEXSIZE" val="18"/>
  <p:tag name="IGUANATEXCURSOR" val="119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240.7199"/>
  <p:tag name="LATEXADDIN" val="\documentclass{article}&#10;\usepackage{amsmath}&#10;\pagestyle{empty}&#10;\usepackage{xcolor}&#10;\begin{document}&#10;\color{purple}&#10;$\theta = ? $&#10;&#10;\end{document}"/>
  <p:tag name="IGUANATEXSIZE" val="32"/>
  <p:tag name="IGUANATEXCURSOR" val="126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2347"/>
  <p:tag name="ORIGINALWIDTH" val="449.1938"/>
  <p:tag name="LATEXADDIN" val="\documentclass{article}&#10;\usepackage{amsmath}&#10;\pagestyle{empty}&#10;\usepackage{xcolor}&#10;\begin{document}&#10;\color{red}&#10;$ V_f = 0.5 $&#10;&#10;\end{document}"/>
  <p:tag name="IGUANATEXSIZE" val="18"/>
  <p:tag name="IGUANATEXCURSOR" val="123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6.7304"/>
  <p:tag name="ORIGINALWIDTH" val="834.6457"/>
  <p:tag name="LATEXADDIN" val="\documentclass{article}&#10;\usepackage{amsmath}&#10;\pagestyle{empty}&#10;\usepackage{xcolor}&#10;\begin{document}&#10;\color{blue}&#10;$ \vec{q}_n = - k \frac{\partial T}{\partial n} = 0$&#10;&#10;\end{document}"/>
  <p:tag name="IGUANATEXSIZE" val="18"/>
  <p:tag name="IGUANATEXCURSOR" val="164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0.4612"/>
  <p:tag name="ORIGINALWIDTH" val="461.9423"/>
  <p:tag name="LATEXADDIN" val="\documentclass{article}&#10;\usepackage{amsmath}&#10;\pagestyle{empty}&#10;\usepackage{xcolor}&#10;\begin{document}&#10;\definecolor{darkcyan}{rgb}{0.0, 0.55, 0.55}&#10;\color{darkcyan}&#10;\begin{align*}&#10;  \rho &amp; \in (0,1]  \\&#10;\theta &amp; \in [0,\pi] &#10;\end{align*}&#10;&#10;\end{document}"/>
  <p:tag name="IGUANATEXSIZE" val="18"/>
  <p:tag name="IGUANATEXCURSOR" val="233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010.874"/>
  <p:tag name="LATEXADDIN" val="\documentclass{article}&#10;\usepackage{amsmath}&#10;\pagestyle{empty}&#10;\usepackage{xcolor}&#10;\begin{document}&#10;\definecolor{applegreen}{rgb}{0.55, 0.71, 0.0}&#10;\color{applegreen}&#10;$  [K(\rho,\theta)]\{q\} = \{\Theta\} $&#10;&#10;\end{document}"/>
  <p:tag name="IGUANATEXSIZE" val="18"/>
  <p:tag name="IGUANATEXCURSOR" val="164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8.9726"/>
  <p:tag name="ORIGINALWIDTH" val="634.4207"/>
  <p:tag name="LATEXADDIN" val="\documentclass{article}&#10;\usepackage{amsmath}&#10;\pagestyle{empty}&#10;\usepackage{xcolor}&#10;\begin{document}&#10;\color{blue}&#10;$  \int \limits_{\Omega} \rho  d \Omega \leq V^* $&#10;&#10;\end{document}"/>
  <p:tag name="IGUANATEXSIZE" val="18"/>
  <p:tag name="IGUANATEXCURSOR" val="161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8.9726"/>
  <p:tag name="ORIGINALWIDTH" val="1258.343"/>
  <p:tag name="LATEXADDIN" val="\documentclass{article}&#10;\usepackage{amsmath}&#10;\pagestyle{empty}&#10;\usepackage{xcolor}&#10;\begin{document}&#10;\color{red}&#10;$ \textit{min} \; J = \int \limits_{\Omega} &lt;q, \Theta&gt; d \Omega $&#10;&#10;\end{document}"/>
  <p:tag name="IGUANATEXSIZE" val="18"/>
  <p:tag name="IGUANATEXCURSOR" val="176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965.1294"/>
  <p:tag name="LATEXADDIN" val="\documentclass{article}&#10;\usepackage{amsmath}&#10;\pagestyle{empty}&#10;\usepackage{xcolor}&#10;\begin{document}&#10;\color{red}&#10;$ \color{red}(\theta &lt; \theta_c) \color{blue} \wedge \color{green}(\rho \to 0)  $&#10;&#10;\end{document}"/>
  <p:tag name="IGUANATEXSIZE" val="36"/>
  <p:tag name="IGUANATEXCURSOR" val="177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4657</TotalTime>
  <Words>251</Words>
  <Application>Microsoft Office PowerPoint</Application>
  <PresentationFormat>Custom</PresentationFormat>
  <Paragraphs>58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Aaditya Chandrasekhar</dc:creator>
  <cp:lastModifiedBy>Aaditya Chandrasekhar</cp:lastModifiedBy>
  <cp:revision>1</cp:revision>
  <cp:lastPrinted>2019-03-08T16:43:42Z</cp:lastPrinted>
  <dcterms:created xsi:type="dcterms:W3CDTF">2019-03-03T22:10:18Z</dcterms:created>
  <dcterms:modified xsi:type="dcterms:W3CDTF">2019-08-22T17:41:45Z</dcterms:modified>
</cp:coreProperties>
</file>